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Abril Fatface"/>
      <p:regular r:id="rId33"/>
    </p:embeddedFont>
    <p:embeddedFont>
      <p:font typeface="Barlow Condensed"/>
      <p:regular r:id="rId34"/>
      <p:bold r:id="rId35"/>
      <p:italic r:id="rId36"/>
      <p:boldItalic r:id="rId37"/>
    </p:embeddedFont>
    <p:embeddedFont>
      <p:font typeface="Lexend Deca"/>
      <p:regular r:id="rId38"/>
      <p:bold r:id="rId39"/>
    </p:embeddedFont>
    <p:embeddedFont>
      <p:font typeface="Homemade Appl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omemadeApple-regular.fntdata"/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Condensed-bold.fntdata"/><Relationship Id="rId12" Type="http://schemas.openxmlformats.org/officeDocument/2006/relationships/slide" Target="slides/slide7.xml"/><Relationship Id="rId34" Type="http://schemas.openxmlformats.org/officeDocument/2006/relationships/font" Target="fonts/Barlow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Barlow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Condensed-italic.fntdata"/><Relationship Id="rId17" Type="http://schemas.openxmlformats.org/officeDocument/2006/relationships/slide" Target="slides/slide12.xml"/><Relationship Id="rId39" Type="http://schemas.openxmlformats.org/officeDocument/2006/relationships/font" Target="fonts/LexendDeca-bold.fntdata"/><Relationship Id="rId16" Type="http://schemas.openxmlformats.org/officeDocument/2006/relationships/slide" Target="slides/slide11.xml"/><Relationship Id="rId38" Type="http://schemas.openxmlformats.org/officeDocument/2006/relationships/font" Target="fonts/LexendDec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67d5573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667d5573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667d5573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667d5573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667d5573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667d5573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073618e6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073618e6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073618e60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073618e60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0744a8d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0744a8d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67d5573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67d5573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67d5573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67d5573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667d5573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667d5573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67d5573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67d5573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67d5573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67d5573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667d5573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667d5573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667d5573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667d5573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.png"/><Relationship Id="rId12" Type="http://schemas.openxmlformats.org/officeDocument/2006/relationships/image" Target="../media/image5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m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89535"/>
            <a:ext cx="12192000" cy="6768465"/>
          </a:xfrm>
          <a:custGeom>
            <a:rect b="b" l="l" r="r" t="t"/>
            <a:pathLst>
              <a:path extrusionOk="0" h="6768465" w="1219200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3" name="Google Shape;13;p2"/>
            <p:cNvSpPr/>
            <p:nvPr/>
          </p:nvSpPr>
          <p:spPr>
            <a:xfrm>
              <a:off x="6032158" y="3367087"/>
              <a:ext cx="126733" cy="127659"/>
            </a:xfrm>
            <a:custGeom>
              <a:rect b="b" l="l" r="r" t="t"/>
              <a:pathLst>
                <a:path extrusionOk="0" h="127659" w="126733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10250" y="3368039"/>
              <a:ext cx="122895" cy="122898"/>
            </a:xfrm>
            <a:custGeom>
              <a:rect b="b" l="l" r="r" t="t"/>
              <a:pathLst>
                <a:path extrusionOk="0" h="122898" w="122895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59805" y="3368039"/>
              <a:ext cx="122921" cy="122898"/>
            </a:xfrm>
            <a:custGeom>
              <a:rect b="b" l="l" r="r" t="t"/>
              <a:pathLst>
                <a:path extrusionOk="0" h="122898" w="122921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flipH="1" rot="8100000">
            <a:off x="3312184" y="191568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10714074">
            <a:off x="3708724" y="202021"/>
            <a:ext cx="147313" cy="147313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2"/>
          <p:cNvSpPr/>
          <p:nvPr/>
        </p:nvSpPr>
        <p:spPr>
          <a:xfrm>
            <a:off x="909118" y="666560"/>
            <a:ext cx="208279" cy="202230"/>
          </a:xfrm>
          <a:custGeom>
            <a:rect b="b" l="l" r="r" t="t"/>
            <a:pathLst>
              <a:path extrusionOk="0" h="144968" w="149304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2031981" y="1086731"/>
            <a:ext cx="131778" cy="2267754"/>
          </a:xfrm>
          <a:custGeom>
            <a:rect b="b" l="l" r="r" t="t"/>
            <a:pathLst>
              <a:path extrusionOk="0" h="2256472" w="90725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004357" y="1037272"/>
            <a:ext cx="12620" cy="5792571"/>
          </a:xfrm>
          <a:custGeom>
            <a:rect b="b" l="l" r="r" t="t"/>
            <a:pathLst>
              <a:path extrusionOk="0" h="3836140" w="1262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1978391" y="793297"/>
            <a:ext cx="52330" cy="39762"/>
          </a:xfrm>
          <a:custGeom>
            <a:rect b="b" l="l" r="r" t="t"/>
            <a:pathLst>
              <a:path extrusionOk="0" h="29673" w="39052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978391" y="716812"/>
            <a:ext cx="52330" cy="39675"/>
          </a:xfrm>
          <a:custGeom>
            <a:rect b="b" l="l" r="r" t="t"/>
            <a:pathLst>
              <a:path extrusionOk="0" h="29608" w="39052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978391" y="641508"/>
            <a:ext cx="52330" cy="40950"/>
          </a:xfrm>
          <a:custGeom>
            <a:rect b="b" l="l" r="r" t="t"/>
            <a:pathLst>
              <a:path extrusionOk="0" h="30560" w="39052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520974" y="680341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5400000">
            <a:off x="206813" y="680338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428347" y="3914096"/>
            <a:ext cx="7335300" cy="537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gnifying glass with solid fill" id="29" name="Google Shape;29;p2"/>
          <p:cNvSpPr/>
          <p:nvPr/>
        </p:nvSpPr>
        <p:spPr>
          <a:xfrm>
            <a:off x="2673098" y="4073422"/>
            <a:ext cx="266918" cy="267128"/>
          </a:xfrm>
          <a:custGeom>
            <a:rect b="b" l="l" r="r" t="t"/>
            <a:pathLst>
              <a:path extrusionOk="0" h="752474" w="751881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380922" y="4047351"/>
            <a:ext cx="149604" cy="293698"/>
            <a:chOff x="9949398" y="2089191"/>
            <a:chExt cx="854393" cy="1677317"/>
          </a:xfrm>
        </p:grpSpPr>
        <p:sp>
          <p:nvSpPr>
            <p:cNvPr id="31" name="Google Shape;31;p2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949398" y="2759073"/>
              <a:ext cx="854393" cy="609219"/>
            </a:xfrm>
            <a:custGeom>
              <a:rect b="b" l="l" r="r" t="t"/>
              <a:pathLst>
                <a:path extrusionOk="0" h="312420" w="43815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35" name="Google Shape;35;p2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rect b="b" l="l" r="r" t="t"/>
                <a:pathLst>
                  <a:path extrusionOk="0" h="4247" w="4265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rect b="b" l="l" r="r" t="t"/>
                <a:pathLst>
                  <a:path extrusionOk="0" h="4265" w="8512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2"/>
          <p:cNvSpPr txBox="1"/>
          <p:nvPr>
            <p:ph type="title"/>
          </p:nvPr>
        </p:nvSpPr>
        <p:spPr>
          <a:xfrm>
            <a:off x="415600" y="1279170"/>
            <a:ext cx="11360700" cy="243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ent Tabs">
  <p:cSld name="CUSTOM_18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/>
          <p:nvPr/>
        </p:nvSpPr>
        <p:spPr>
          <a:xfrm>
            <a:off x="0" y="89535"/>
            <a:ext cx="12192000" cy="6768465"/>
          </a:xfrm>
          <a:custGeom>
            <a:rect b="b" l="l" r="r" t="t"/>
            <a:pathLst>
              <a:path extrusionOk="0" h="6768465" w="1219200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/>
          <p:nvPr/>
        </p:nvSpPr>
        <p:spPr>
          <a:xfrm flipH="1" rot="8100000">
            <a:off x="3312184" y="191568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-1" y="81915"/>
            <a:ext cx="12192001" cy="6776085"/>
          </a:xfrm>
          <a:custGeom>
            <a:rect b="b" l="l" r="r" t="t"/>
            <a:pathLst>
              <a:path extrusionOk="0" h="6776085" w="12192001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3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47" name="Google Shape;47;p3"/>
            <p:cNvSpPr/>
            <p:nvPr/>
          </p:nvSpPr>
          <p:spPr>
            <a:xfrm>
              <a:off x="6032158" y="3367087"/>
              <a:ext cx="126733" cy="127659"/>
            </a:xfrm>
            <a:custGeom>
              <a:rect b="b" l="l" r="r" t="t"/>
              <a:pathLst>
                <a:path extrusionOk="0" h="127659" w="126733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810250" y="3368039"/>
              <a:ext cx="122895" cy="122898"/>
            </a:xfrm>
            <a:custGeom>
              <a:rect b="b" l="l" r="r" t="t"/>
              <a:pathLst>
                <a:path extrusionOk="0" h="122898" w="122895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259805" y="3368039"/>
              <a:ext cx="122921" cy="122898"/>
            </a:xfrm>
            <a:custGeom>
              <a:rect b="b" l="l" r="r" t="t"/>
              <a:pathLst>
                <a:path extrusionOk="0" h="122898" w="122921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3"/>
          <p:cNvSpPr/>
          <p:nvPr/>
        </p:nvSpPr>
        <p:spPr>
          <a:xfrm flipH="1" rot="10714074">
            <a:off x="6427435" y="202021"/>
            <a:ext cx="147313" cy="147313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3"/>
          <p:cNvSpPr/>
          <p:nvPr/>
        </p:nvSpPr>
        <p:spPr>
          <a:xfrm>
            <a:off x="909118" y="666560"/>
            <a:ext cx="208279" cy="202230"/>
          </a:xfrm>
          <a:custGeom>
            <a:rect b="b" l="l" r="r" t="t"/>
            <a:pathLst>
              <a:path extrusionOk="0" h="144968" w="149304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2004357" y="1037272"/>
            <a:ext cx="12620" cy="5792571"/>
          </a:xfrm>
          <a:custGeom>
            <a:rect b="b" l="l" r="r" t="t"/>
            <a:pathLst>
              <a:path extrusionOk="0" h="3836140" w="1262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2324501" y="1465045"/>
            <a:ext cx="7335300" cy="537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1978391" y="793297"/>
            <a:ext cx="52330" cy="39762"/>
          </a:xfrm>
          <a:custGeom>
            <a:rect b="b" l="l" r="r" t="t"/>
            <a:pathLst>
              <a:path extrusionOk="0" h="29673" w="39052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1978391" y="716812"/>
            <a:ext cx="52330" cy="39675"/>
          </a:xfrm>
          <a:custGeom>
            <a:rect b="b" l="l" r="r" t="t"/>
            <a:pathLst>
              <a:path extrusionOk="0" h="29608" w="39052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11978391" y="641508"/>
            <a:ext cx="52330" cy="40950"/>
          </a:xfrm>
          <a:custGeom>
            <a:rect b="b" l="l" r="r" t="t"/>
            <a:pathLst>
              <a:path extrusionOk="0" h="30560" w="39052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>
            <a:off x="520974" y="680341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5400000">
            <a:off x="206813" y="680338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flipH="1" rot="8100000">
            <a:off x="6003678" y="188846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3"/>
          <p:cNvGrpSpPr/>
          <p:nvPr/>
        </p:nvGrpSpPr>
        <p:grpSpPr>
          <a:xfrm>
            <a:off x="168448" y="2510989"/>
            <a:ext cx="11692997" cy="1539600"/>
            <a:chOff x="176469" y="2467675"/>
            <a:chExt cx="11692997" cy="1539600"/>
          </a:xfrm>
        </p:grpSpPr>
        <p:sp>
          <p:nvSpPr>
            <p:cNvPr id="63" name="Google Shape;63;p3"/>
            <p:cNvSpPr/>
            <p:nvPr/>
          </p:nvSpPr>
          <p:spPr>
            <a:xfrm>
              <a:off x="176469" y="2467675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57918" y="2467675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939367" y="2467675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320816" y="2467675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702266" y="2467675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168448" y="4285246"/>
            <a:ext cx="11692997" cy="1539600"/>
            <a:chOff x="179677" y="4241932"/>
            <a:chExt cx="11692997" cy="1539600"/>
          </a:xfrm>
        </p:grpSpPr>
        <p:sp>
          <p:nvSpPr>
            <p:cNvPr id="69" name="Google Shape;69;p3"/>
            <p:cNvSpPr/>
            <p:nvPr/>
          </p:nvSpPr>
          <p:spPr>
            <a:xfrm>
              <a:off x="179677" y="4241932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561126" y="4241932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42575" y="4241932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24024" y="4241932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705474" y="4241932"/>
              <a:ext cx="2167200" cy="1539600"/>
            </a:xfrm>
            <a:prstGeom prst="roundRect">
              <a:avLst>
                <a:gd fmla="val 549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Magnifying glass with solid fill" id="74" name="Google Shape;74;p3"/>
          <p:cNvSpPr/>
          <p:nvPr/>
        </p:nvSpPr>
        <p:spPr>
          <a:xfrm>
            <a:off x="2478096" y="1611501"/>
            <a:ext cx="266918" cy="267128"/>
          </a:xfrm>
          <a:custGeom>
            <a:rect b="b" l="l" r="r" t="t"/>
            <a:pathLst>
              <a:path extrusionOk="0" h="752474" w="751881">
                <a:moveTo>
                  <a:pt x="732473" y="638175"/>
                </a:moveTo>
                <a:lnTo>
                  <a:pt x="613410" y="519112"/>
                </a:lnTo>
                <a:cubicBezTo>
                  <a:pt x="597218" y="502920"/>
                  <a:pt x="575310" y="497205"/>
                  <a:pt x="554355" y="501015"/>
                </a:cubicBezTo>
                <a:lnTo>
                  <a:pt x="512445" y="459105"/>
                </a:lnTo>
                <a:cubicBezTo>
                  <a:pt x="549593" y="411480"/>
                  <a:pt x="571500" y="350520"/>
                  <a:pt x="571500" y="285750"/>
                </a:cubicBezTo>
                <a:cubicBezTo>
                  <a:pt x="571500" y="128588"/>
                  <a:pt x="442912" y="0"/>
                  <a:pt x="285750" y="0"/>
                </a:cubicBezTo>
                <a:cubicBezTo>
                  <a:pt x="128588" y="0"/>
                  <a:pt x="0" y="128588"/>
                  <a:pt x="0" y="285750"/>
                </a:cubicBezTo>
                <a:cubicBezTo>
                  <a:pt x="0" y="442912"/>
                  <a:pt x="128588" y="571500"/>
                  <a:pt x="285750" y="571500"/>
                </a:cubicBezTo>
                <a:cubicBezTo>
                  <a:pt x="350520" y="571500"/>
                  <a:pt x="410528" y="549593"/>
                  <a:pt x="459105" y="512445"/>
                </a:cubicBezTo>
                <a:lnTo>
                  <a:pt x="501015" y="554355"/>
                </a:lnTo>
                <a:cubicBezTo>
                  <a:pt x="497205" y="575310"/>
                  <a:pt x="502920" y="597218"/>
                  <a:pt x="519112" y="613410"/>
                </a:cubicBezTo>
                <a:lnTo>
                  <a:pt x="638175" y="732473"/>
                </a:lnTo>
                <a:cubicBezTo>
                  <a:pt x="651510" y="745808"/>
                  <a:pt x="668655" y="752475"/>
                  <a:pt x="685800" y="752475"/>
                </a:cubicBezTo>
                <a:cubicBezTo>
                  <a:pt x="702945" y="752475"/>
                  <a:pt x="720090" y="745808"/>
                  <a:pt x="733425" y="732473"/>
                </a:cubicBezTo>
                <a:cubicBezTo>
                  <a:pt x="758190" y="705802"/>
                  <a:pt x="758190" y="663893"/>
                  <a:pt x="732473" y="638175"/>
                </a:cubicBezTo>
                <a:close/>
                <a:moveTo>
                  <a:pt x="284798" y="513398"/>
                </a:moveTo>
                <a:cubicBezTo>
                  <a:pt x="159067" y="513398"/>
                  <a:pt x="56197" y="410528"/>
                  <a:pt x="56197" y="284798"/>
                </a:cubicBezTo>
                <a:cubicBezTo>
                  <a:pt x="56197" y="159067"/>
                  <a:pt x="159067" y="56197"/>
                  <a:pt x="284798" y="56197"/>
                </a:cubicBezTo>
                <a:cubicBezTo>
                  <a:pt x="410528" y="56197"/>
                  <a:pt x="513398" y="159067"/>
                  <a:pt x="513398" y="284798"/>
                </a:cubicBezTo>
                <a:cubicBezTo>
                  <a:pt x="513398" y="410528"/>
                  <a:pt x="410528" y="513398"/>
                  <a:pt x="284798" y="51339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9325202" y="1597539"/>
            <a:ext cx="149604" cy="293698"/>
            <a:chOff x="9949398" y="2089191"/>
            <a:chExt cx="854393" cy="1677317"/>
          </a:xfrm>
        </p:grpSpPr>
        <p:sp>
          <p:nvSpPr>
            <p:cNvPr id="76" name="Google Shape;76;p3"/>
            <p:cNvSpPr/>
            <p:nvPr/>
          </p:nvSpPr>
          <p:spPr>
            <a:xfrm>
              <a:off x="10312609" y="3353408"/>
              <a:ext cx="127500" cy="413100"/>
            </a:xfrm>
            <a:prstGeom prst="roundRect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149233" y="2089191"/>
              <a:ext cx="454200" cy="1077900"/>
            </a:xfrm>
            <a:prstGeom prst="roundRect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949398" y="2759073"/>
              <a:ext cx="854393" cy="609219"/>
            </a:xfrm>
            <a:custGeom>
              <a:rect b="b" l="l" r="r" t="t"/>
              <a:pathLst>
                <a:path extrusionOk="0" h="312420" w="438150">
                  <a:moveTo>
                    <a:pt x="0" y="0"/>
                  </a:moveTo>
                  <a:lnTo>
                    <a:pt x="57150" y="0"/>
                  </a:lnTo>
                  <a:lnTo>
                    <a:pt x="57150" y="95250"/>
                  </a:lnTo>
                  <a:cubicBezTo>
                    <a:pt x="57150" y="184785"/>
                    <a:pt x="129540" y="257175"/>
                    <a:pt x="219075" y="257175"/>
                  </a:cubicBezTo>
                  <a:cubicBezTo>
                    <a:pt x="308610" y="257175"/>
                    <a:pt x="381000" y="184785"/>
                    <a:pt x="381000" y="95250"/>
                  </a:cubicBezTo>
                  <a:lnTo>
                    <a:pt x="381000" y="0"/>
                  </a:lnTo>
                  <a:lnTo>
                    <a:pt x="438150" y="0"/>
                  </a:lnTo>
                  <a:lnTo>
                    <a:pt x="438150" y="95250"/>
                  </a:lnTo>
                  <a:cubicBezTo>
                    <a:pt x="438150" y="206693"/>
                    <a:pt x="355283" y="298133"/>
                    <a:pt x="247650" y="312420"/>
                  </a:cubicBezTo>
                  <a:lnTo>
                    <a:pt x="190500" y="312420"/>
                  </a:lnTo>
                  <a:cubicBezTo>
                    <a:pt x="82868" y="298133"/>
                    <a:pt x="0" y="206693"/>
                    <a:pt x="0" y="95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BC05"/>
                </a:gs>
                <a:gs pos="25000">
                  <a:srgbClr val="EA4335"/>
                </a:gs>
                <a:gs pos="100000">
                  <a:srgbClr val="EA433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12031981" y="1086731"/>
            <a:ext cx="131778" cy="2267754"/>
          </a:xfrm>
          <a:custGeom>
            <a:rect b="b" l="l" r="r" t="t"/>
            <a:pathLst>
              <a:path extrusionOk="0" h="2256472" w="90725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81" name="Google Shape;81;p3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3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rect b="b" l="l" r="r" t="t"/>
                <a:pathLst>
                  <a:path extrusionOk="0" h="4247" w="4265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rect b="b" l="l" r="r" t="t"/>
                <a:pathLst>
                  <a:path extrusionOk="0" h="4265" w="8512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" name="Google Shape;85;p3"/>
          <p:cNvSpPr txBox="1"/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900"/>
              <a:buFont typeface="Roboto"/>
              <a:buNone/>
              <a:defRPr sz="6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3"/>
          <p:cNvSpPr txBox="1"/>
          <p:nvPr/>
        </p:nvSpPr>
        <p:spPr>
          <a:xfrm>
            <a:off x="5306100" y="6546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slidesmania.com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9" name="Google Shape;89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" name="Google Shape;90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2" name="Google Shape;92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3" name="Google Shape;93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s">
  <p:cSld name="CUSTOM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/>
          <p:nvPr/>
        </p:nvSpPr>
        <p:spPr>
          <a:xfrm>
            <a:off x="0" y="89535"/>
            <a:ext cx="12192000" cy="6768465"/>
          </a:xfrm>
          <a:custGeom>
            <a:rect b="b" l="l" r="r" t="t"/>
            <a:pathLst>
              <a:path extrusionOk="0" h="6768465" w="12192000">
                <a:moveTo>
                  <a:pt x="12191997" y="382102"/>
                </a:moveTo>
                <a:cubicBezTo>
                  <a:pt x="12191998" y="2510890"/>
                  <a:pt x="12191999" y="4639677"/>
                  <a:pt x="12192000" y="6768465"/>
                </a:cubicBezTo>
                <a:lnTo>
                  <a:pt x="0" y="6768465"/>
                </a:lnTo>
                <a:lnTo>
                  <a:pt x="1902" y="382905"/>
                </a:lnTo>
                <a:lnTo>
                  <a:pt x="765807" y="381952"/>
                </a:lnTo>
                <a:cubicBezTo>
                  <a:pt x="845817" y="381952"/>
                  <a:pt x="878202" y="349567"/>
                  <a:pt x="878202" y="270510"/>
                </a:cubicBezTo>
                <a:lnTo>
                  <a:pt x="878202" y="99060"/>
                </a:lnTo>
                <a:cubicBezTo>
                  <a:pt x="878202" y="37147"/>
                  <a:pt x="915350" y="0"/>
                  <a:pt x="975357" y="0"/>
                </a:cubicBezTo>
                <a:lnTo>
                  <a:pt x="3478527" y="0"/>
                </a:lnTo>
                <a:cubicBezTo>
                  <a:pt x="3536630" y="0"/>
                  <a:pt x="3573777" y="38100"/>
                  <a:pt x="3574730" y="97155"/>
                </a:cubicBezTo>
                <a:lnTo>
                  <a:pt x="3574730" y="274320"/>
                </a:lnTo>
                <a:cubicBezTo>
                  <a:pt x="3574730" y="349567"/>
                  <a:pt x="3608067" y="382905"/>
                  <a:pt x="3682362" y="382905"/>
                </a:cubicBezTo>
                <a:lnTo>
                  <a:pt x="6407465" y="382905"/>
                </a:lnTo>
                <a:lnTo>
                  <a:pt x="9047795" y="382905"/>
                </a:lnTo>
                <a:cubicBezTo>
                  <a:pt x="9058272" y="382905"/>
                  <a:pt x="9069702" y="383857"/>
                  <a:pt x="9081132" y="383857"/>
                </a:cubicBezTo>
                <a:lnTo>
                  <a:pt x="9081132" y="382102"/>
                </a:lnTo>
                <a:lnTo>
                  <a:pt x="12191997" y="38210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 flipH="1" rot="8100000">
            <a:off x="3312184" y="191568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-1" y="81915"/>
            <a:ext cx="12192001" cy="6776085"/>
          </a:xfrm>
          <a:custGeom>
            <a:rect b="b" l="l" r="r" t="t"/>
            <a:pathLst>
              <a:path extrusionOk="0" h="6776085" w="12192001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116973" y="202172"/>
            <a:ext cx="653367" cy="145697"/>
            <a:chOff x="5810250" y="3367087"/>
            <a:chExt cx="572476" cy="127659"/>
          </a:xfrm>
        </p:grpSpPr>
        <p:sp>
          <p:nvSpPr>
            <p:cNvPr id="103" name="Google Shape;103;p5"/>
            <p:cNvSpPr/>
            <p:nvPr/>
          </p:nvSpPr>
          <p:spPr>
            <a:xfrm>
              <a:off x="6032158" y="3367087"/>
              <a:ext cx="126733" cy="127659"/>
            </a:xfrm>
            <a:custGeom>
              <a:rect b="b" l="l" r="r" t="t"/>
              <a:pathLst>
                <a:path extrusionOk="0" h="127659" w="126733">
                  <a:moveTo>
                    <a:pt x="64794" y="0"/>
                  </a:moveTo>
                  <a:cubicBezTo>
                    <a:pt x="103846" y="0"/>
                    <a:pt x="127659" y="23813"/>
                    <a:pt x="126706" y="62865"/>
                  </a:cubicBezTo>
                  <a:cubicBezTo>
                    <a:pt x="126706" y="101918"/>
                    <a:pt x="100036" y="128588"/>
                    <a:pt x="61936" y="127635"/>
                  </a:cubicBezTo>
                  <a:cubicBezTo>
                    <a:pt x="26694" y="126683"/>
                    <a:pt x="-929" y="98108"/>
                    <a:pt x="24" y="61913"/>
                  </a:cubicBezTo>
                  <a:cubicBezTo>
                    <a:pt x="976" y="23813"/>
                    <a:pt x="26694" y="0"/>
                    <a:pt x="647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10250" y="3368039"/>
              <a:ext cx="122895" cy="122898"/>
            </a:xfrm>
            <a:custGeom>
              <a:rect b="b" l="l" r="r" t="t"/>
              <a:pathLst>
                <a:path extrusionOk="0" h="122898" w="122895">
                  <a:moveTo>
                    <a:pt x="0" y="60960"/>
                  </a:moveTo>
                  <a:cubicBezTo>
                    <a:pt x="0" y="27623"/>
                    <a:pt x="27623" y="0"/>
                    <a:pt x="60008" y="0"/>
                  </a:cubicBezTo>
                  <a:cubicBezTo>
                    <a:pt x="95250" y="953"/>
                    <a:pt x="123825" y="30480"/>
                    <a:pt x="122873" y="65723"/>
                  </a:cubicBezTo>
                  <a:cubicBezTo>
                    <a:pt x="121920" y="98108"/>
                    <a:pt x="93345" y="123825"/>
                    <a:pt x="59055" y="122873"/>
                  </a:cubicBezTo>
                  <a:cubicBezTo>
                    <a:pt x="25718" y="122873"/>
                    <a:pt x="0" y="95250"/>
                    <a:pt x="0" y="609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259805" y="3368039"/>
              <a:ext cx="122921" cy="122898"/>
            </a:xfrm>
            <a:custGeom>
              <a:rect b="b" l="l" r="r" t="t"/>
              <a:pathLst>
                <a:path extrusionOk="0" h="122898" w="122921">
                  <a:moveTo>
                    <a:pt x="58127" y="122873"/>
                  </a:moveTo>
                  <a:cubicBezTo>
                    <a:pt x="25742" y="121920"/>
                    <a:pt x="-928" y="93345"/>
                    <a:pt x="25" y="60008"/>
                  </a:cubicBezTo>
                  <a:cubicBezTo>
                    <a:pt x="977" y="25718"/>
                    <a:pt x="27647" y="0"/>
                    <a:pt x="61937" y="0"/>
                  </a:cubicBezTo>
                  <a:cubicBezTo>
                    <a:pt x="97180" y="0"/>
                    <a:pt x="123850" y="28575"/>
                    <a:pt x="122897" y="62865"/>
                  </a:cubicBezTo>
                  <a:cubicBezTo>
                    <a:pt x="121945" y="98108"/>
                    <a:pt x="94322" y="123825"/>
                    <a:pt x="58127" y="122873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"/>
          <p:cNvSpPr/>
          <p:nvPr/>
        </p:nvSpPr>
        <p:spPr>
          <a:xfrm flipH="1" rot="10714074">
            <a:off x="9134060" y="187391"/>
            <a:ext cx="147313" cy="147313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-1" y="81915"/>
            <a:ext cx="12192001" cy="6776085"/>
          </a:xfrm>
          <a:custGeom>
            <a:rect b="b" l="l" r="r" t="t"/>
            <a:pathLst>
              <a:path extrusionOk="0" h="6776085" w="12192001">
                <a:moveTo>
                  <a:pt x="3665218" y="0"/>
                </a:moveTo>
                <a:lnTo>
                  <a:pt x="6168388" y="0"/>
                </a:lnTo>
                <a:cubicBezTo>
                  <a:pt x="6226491" y="0"/>
                  <a:pt x="6263638" y="38100"/>
                  <a:pt x="6264591" y="97155"/>
                </a:cubicBezTo>
                <a:lnTo>
                  <a:pt x="6264591" y="274320"/>
                </a:lnTo>
                <a:cubicBezTo>
                  <a:pt x="6264591" y="349567"/>
                  <a:pt x="6297928" y="382905"/>
                  <a:pt x="6372223" y="382905"/>
                </a:cubicBezTo>
                <a:lnTo>
                  <a:pt x="12192001" y="382102"/>
                </a:lnTo>
                <a:lnTo>
                  <a:pt x="12192001" y="6768465"/>
                </a:lnTo>
                <a:lnTo>
                  <a:pt x="0" y="6776085"/>
                </a:lnTo>
                <a:lnTo>
                  <a:pt x="0" y="391614"/>
                </a:lnTo>
                <a:lnTo>
                  <a:pt x="3455668" y="381952"/>
                </a:lnTo>
                <a:cubicBezTo>
                  <a:pt x="3535678" y="381952"/>
                  <a:pt x="3568063" y="349567"/>
                  <a:pt x="3568063" y="270510"/>
                </a:cubicBezTo>
                <a:lnTo>
                  <a:pt x="3568063" y="99060"/>
                </a:lnTo>
                <a:cubicBezTo>
                  <a:pt x="3568063" y="37147"/>
                  <a:pt x="3605211" y="0"/>
                  <a:pt x="3665218" y="0"/>
                </a:cubicBezTo>
                <a:close/>
              </a:path>
            </a:pathLst>
          </a:custGeom>
          <a:solidFill>
            <a:srgbClr val="FFFFFF">
              <a:alpha val="262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flipH="1" rot="8100000">
            <a:off x="6003678" y="188846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9803"/>
            <a:ext cx="12192000" cy="6788197"/>
          </a:xfrm>
          <a:custGeom>
            <a:rect b="b" l="l" r="r" t="t"/>
            <a:pathLst>
              <a:path extrusionOk="0" h="6788197" w="12192000">
                <a:moveTo>
                  <a:pt x="6360982" y="0"/>
                </a:moveTo>
                <a:lnTo>
                  <a:pt x="8864151" y="0"/>
                </a:lnTo>
                <a:cubicBezTo>
                  <a:pt x="8922254" y="0"/>
                  <a:pt x="8959401" y="38168"/>
                  <a:pt x="8960354" y="97329"/>
                </a:cubicBezTo>
                <a:lnTo>
                  <a:pt x="8960354" y="274810"/>
                </a:lnTo>
                <a:cubicBezTo>
                  <a:pt x="8960354" y="350192"/>
                  <a:pt x="8993691" y="383590"/>
                  <a:pt x="9067986" y="383590"/>
                </a:cubicBezTo>
                <a:lnTo>
                  <a:pt x="12192000" y="383158"/>
                </a:lnTo>
                <a:lnTo>
                  <a:pt x="12192000" y="6782252"/>
                </a:lnTo>
                <a:lnTo>
                  <a:pt x="0" y="6788197"/>
                </a:lnTo>
                <a:lnTo>
                  <a:pt x="0" y="397489"/>
                </a:lnTo>
                <a:lnTo>
                  <a:pt x="6151431" y="382635"/>
                </a:lnTo>
                <a:cubicBezTo>
                  <a:pt x="6231441" y="382635"/>
                  <a:pt x="6263826" y="350192"/>
                  <a:pt x="6263826" y="270994"/>
                </a:cubicBezTo>
                <a:lnTo>
                  <a:pt x="6263826" y="99237"/>
                </a:lnTo>
                <a:cubicBezTo>
                  <a:pt x="6263826" y="37214"/>
                  <a:pt x="6300974" y="0"/>
                  <a:pt x="6360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75347" y="582328"/>
            <a:ext cx="10152000" cy="3600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03632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5"/>
          <p:cNvSpPr/>
          <p:nvPr/>
        </p:nvSpPr>
        <p:spPr>
          <a:xfrm>
            <a:off x="909118" y="666560"/>
            <a:ext cx="208279" cy="202230"/>
          </a:xfrm>
          <a:custGeom>
            <a:rect b="b" l="l" r="r" t="t"/>
            <a:pathLst>
              <a:path extrusionOk="0" h="144968" w="149304">
                <a:moveTo>
                  <a:pt x="111204" y="36383"/>
                </a:moveTo>
                <a:cubicBezTo>
                  <a:pt x="81677" y="11618"/>
                  <a:pt x="53102" y="12571"/>
                  <a:pt x="31194" y="36383"/>
                </a:cubicBezTo>
                <a:cubicBezTo>
                  <a:pt x="11192" y="59243"/>
                  <a:pt x="12144" y="90676"/>
                  <a:pt x="34052" y="111631"/>
                </a:cubicBezTo>
                <a:cubicBezTo>
                  <a:pt x="60722" y="138301"/>
                  <a:pt x="85487" y="133538"/>
                  <a:pt x="132159" y="90676"/>
                </a:cubicBezTo>
                <a:cubicBezTo>
                  <a:pt x="138827" y="107821"/>
                  <a:pt x="132159" y="120203"/>
                  <a:pt x="109299" y="134491"/>
                </a:cubicBezTo>
                <a:cubicBezTo>
                  <a:pt x="78819" y="152588"/>
                  <a:pt x="40719" y="146874"/>
                  <a:pt x="17859" y="120203"/>
                </a:cubicBezTo>
                <a:cubicBezTo>
                  <a:pt x="-5953" y="92581"/>
                  <a:pt x="-5953" y="52576"/>
                  <a:pt x="17859" y="24953"/>
                </a:cubicBezTo>
                <a:cubicBezTo>
                  <a:pt x="44529" y="-6479"/>
                  <a:pt x="80724" y="-8384"/>
                  <a:pt x="127397" y="20191"/>
                </a:cubicBezTo>
                <a:cubicBezTo>
                  <a:pt x="133112" y="15428"/>
                  <a:pt x="139779" y="10666"/>
                  <a:pt x="149304" y="3998"/>
                </a:cubicBezTo>
                <a:cubicBezTo>
                  <a:pt x="149304" y="24001"/>
                  <a:pt x="149304" y="41146"/>
                  <a:pt x="149304" y="59243"/>
                </a:cubicBezTo>
                <a:cubicBezTo>
                  <a:pt x="132159" y="59243"/>
                  <a:pt x="115967" y="59243"/>
                  <a:pt x="96917" y="59243"/>
                </a:cubicBezTo>
                <a:cubicBezTo>
                  <a:pt x="101679" y="51623"/>
                  <a:pt x="106442" y="44956"/>
                  <a:pt x="111204" y="36383"/>
                </a:cubicBezTo>
                <a:close/>
              </a:path>
            </a:pathLst>
          </a:custGeom>
          <a:solidFill>
            <a:srgbClr val="6565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1978391" y="641508"/>
            <a:ext cx="52330" cy="40950"/>
          </a:xfrm>
          <a:custGeom>
            <a:rect b="b" l="l" r="r" t="t"/>
            <a:pathLst>
              <a:path extrusionOk="0" h="30560" w="39052">
                <a:moveTo>
                  <a:pt x="39053" y="16192"/>
                </a:moveTo>
                <a:cubicBezTo>
                  <a:pt x="27623" y="23813"/>
                  <a:pt x="20955" y="31433"/>
                  <a:pt x="15240" y="30480"/>
                </a:cubicBezTo>
                <a:cubicBezTo>
                  <a:pt x="9525" y="29528"/>
                  <a:pt x="4763" y="20003"/>
                  <a:pt x="0" y="14288"/>
                </a:cubicBezTo>
                <a:cubicBezTo>
                  <a:pt x="5715" y="9525"/>
                  <a:pt x="11430" y="0"/>
                  <a:pt x="17145" y="0"/>
                </a:cubicBezTo>
                <a:cubicBezTo>
                  <a:pt x="21908" y="0"/>
                  <a:pt x="28575" y="8573"/>
                  <a:pt x="39053" y="16192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-5400000">
            <a:off x="520974" y="680341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5400000">
            <a:off x="206813" y="680338"/>
            <a:ext cx="177086" cy="197951"/>
          </a:xfrm>
          <a:custGeom>
            <a:rect b="b" l="l" r="r" t="t"/>
            <a:pathLst>
              <a:path extrusionOk="0" h="310512" w="277782">
                <a:moveTo>
                  <a:pt x="277782" y="171626"/>
                </a:moveTo>
                <a:cubicBezTo>
                  <a:pt x="277782" y="177779"/>
                  <a:pt x="275484" y="183931"/>
                  <a:pt x="270887" y="188691"/>
                </a:cubicBezTo>
                <a:lnTo>
                  <a:pt x="156257" y="303321"/>
                </a:lnTo>
                <a:cubicBezTo>
                  <a:pt x="146666" y="312909"/>
                  <a:pt x="131117" y="312909"/>
                  <a:pt x="121525" y="303321"/>
                </a:cubicBezTo>
                <a:lnTo>
                  <a:pt x="6895" y="188691"/>
                </a:lnTo>
                <a:cubicBezTo>
                  <a:pt x="-2529" y="178933"/>
                  <a:pt x="-2259" y="163382"/>
                  <a:pt x="7498" y="153957"/>
                </a:cubicBezTo>
                <a:cubicBezTo>
                  <a:pt x="17018" y="144765"/>
                  <a:pt x="32108" y="144765"/>
                  <a:pt x="41628" y="153957"/>
                </a:cubicBezTo>
                <a:lnTo>
                  <a:pt x="114328" y="226658"/>
                </a:lnTo>
                <a:lnTo>
                  <a:pt x="114328" y="0"/>
                </a:lnTo>
                <a:lnTo>
                  <a:pt x="163455" y="0"/>
                </a:lnTo>
                <a:lnTo>
                  <a:pt x="163455" y="226658"/>
                </a:lnTo>
                <a:lnTo>
                  <a:pt x="236154" y="153957"/>
                </a:lnTo>
                <a:cubicBezTo>
                  <a:pt x="245913" y="144533"/>
                  <a:pt x="261463" y="144804"/>
                  <a:pt x="270887" y="154561"/>
                </a:cubicBezTo>
                <a:cubicBezTo>
                  <a:pt x="275484" y="159321"/>
                  <a:pt x="277782" y="165473"/>
                  <a:pt x="277782" y="17162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2004357" y="1037272"/>
            <a:ext cx="12620" cy="5792571"/>
          </a:xfrm>
          <a:custGeom>
            <a:rect b="b" l="l" r="r" t="t"/>
            <a:pathLst>
              <a:path extrusionOk="0" h="3836140" w="12620">
                <a:moveTo>
                  <a:pt x="0" y="3835718"/>
                </a:moveTo>
                <a:cubicBezTo>
                  <a:pt x="0" y="3820478"/>
                  <a:pt x="953" y="3806190"/>
                  <a:pt x="953" y="3790950"/>
                </a:cubicBezTo>
                <a:cubicBezTo>
                  <a:pt x="953" y="2541270"/>
                  <a:pt x="953" y="1291590"/>
                  <a:pt x="953" y="41910"/>
                </a:cubicBezTo>
                <a:cubicBezTo>
                  <a:pt x="953" y="27623"/>
                  <a:pt x="0" y="14288"/>
                  <a:pt x="0" y="0"/>
                </a:cubicBezTo>
                <a:cubicBezTo>
                  <a:pt x="3810" y="3810"/>
                  <a:pt x="10478" y="6668"/>
                  <a:pt x="11430" y="10478"/>
                </a:cubicBezTo>
                <a:cubicBezTo>
                  <a:pt x="13335" y="21908"/>
                  <a:pt x="12383" y="33338"/>
                  <a:pt x="12383" y="43815"/>
                </a:cubicBezTo>
                <a:cubicBezTo>
                  <a:pt x="12383" y="1291590"/>
                  <a:pt x="12383" y="2539365"/>
                  <a:pt x="12383" y="3788093"/>
                </a:cubicBezTo>
                <a:cubicBezTo>
                  <a:pt x="12383" y="3804285"/>
                  <a:pt x="12383" y="3819525"/>
                  <a:pt x="12383" y="3835718"/>
                </a:cubicBezTo>
                <a:cubicBezTo>
                  <a:pt x="8573" y="3836670"/>
                  <a:pt x="3810" y="3835718"/>
                  <a:pt x="0" y="3835718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1978391" y="793297"/>
            <a:ext cx="52330" cy="39762"/>
          </a:xfrm>
          <a:custGeom>
            <a:rect b="b" l="l" r="r" t="t"/>
            <a:pathLst>
              <a:path extrusionOk="0" h="29673" w="39052">
                <a:moveTo>
                  <a:pt x="39053" y="15313"/>
                </a:moveTo>
                <a:cubicBezTo>
                  <a:pt x="28575" y="21980"/>
                  <a:pt x="20955" y="30553"/>
                  <a:pt x="15240" y="29600"/>
                </a:cubicBezTo>
                <a:cubicBezTo>
                  <a:pt x="9525" y="28648"/>
                  <a:pt x="4763" y="19123"/>
                  <a:pt x="0" y="14360"/>
                </a:cubicBezTo>
                <a:cubicBezTo>
                  <a:pt x="5715" y="9598"/>
                  <a:pt x="10478" y="73"/>
                  <a:pt x="17145" y="73"/>
                </a:cubicBezTo>
                <a:cubicBezTo>
                  <a:pt x="21908" y="-880"/>
                  <a:pt x="28575" y="7693"/>
                  <a:pt x="39053" y="1531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11978391" y="716812"/>
            <a:ext cx="52330" cy="39675"/>
          </a:xfrm>
          <a:custGeom>
            <a:rect b="b" l="l" r="r" t="t"/>
            <a:pathLst>
              <a:path extrusionOk="0" h="29608" w="39052">
                <a:moveTo>
                  <a:pt x="39053" y="16193"/>
                </a:moveTo>
                <a:cubicBezTo>
                  <a:pt x="27623" y="22860"/>
                  <a:pt x="20955" y="30480"/>
                  <a:pt x="15240" y="29528"/>
                </a:cubicBezTo>
                <a:cubicBezTo>
                  <a:pt x="9525" y="28575"/>
                  <a:pt x="4763" y="19050"/>
                  <a:pt x="0" y="14288"/>
                </a:cubicBezTo>
                <a:cubicBezTo>
                  <a:pt x="5715" y="9525"/>
                  <a:pt x="11430" y="953"/>
                  <a:pt x="17145" y="0"/>
                </a:cubicBezTo>
                <a:cubicBezTo>
                  <a:pt x="21908" y="0"/>
                  <a:pt x="28575" y="8573"/>
                  <a:pt x="39053" y="16193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 flipH="1" rot="8100000">
            <a:off x="8709584" y="190352"/>
            <a:ext cx="145786" cy="145786"/>
          </a:xfrm>
          <a:custGeom>
            <a:rect b="b" l="l" r="r" t="t"/>
            <a:pathLst>
              <a:path extrusionOk="0" h="1472666" w="1472666">
                <a:moveTo>
                  <a:pt x="799973" y="1446306"/>
                </a:moveTo>
                <a:cubicBezTo>
                  <a:pt x="816259" y="1430019"/>
                  <a:pt x="826333" y="1407519"/>
                  <a:pt x="826333" y="1382666"/>
                </a:cubicBezTo>
                <a:lnTo>
                  <a:pt x="826333" y="826333"/>
                </a:lnTo>
                <a:lnTo>
                  <a:pt x="1382666" y="826333"/>
                </a:lnTo>
                <a:cubicBezTo>
                  <a:pt x="1432372" y="826333"/>
                  <a:pt x="1472666" y="786039"/>
                  <a:pt x="1472666" y="736333"/>
                </a:cubicBezTo>
                <a:cubicBezTo>
                  <a:pt x="1472666" y="686627"/>
                  <a:pt x="1432372" y="646333"/>
                  <a:pt x="1382666" y="646333"/>
                </a:cubicBezTo>
                <a:lnTo>
                  <a:pt x="826333" y="646333"/>
                </a:lnTo>
                <a:lnTo>
                  <a:pt x="826333" y="90000"/>
                </a:lnTo>
                <a:cubicBezTo>
                  <a:pt x="826333" y="40294"/>
                  <a:pt x="786039" y="0"/>
                  <a:pt x="736333" y="0"/>
                </a:cubicBezTo>
                <a:cubicBezTo>
                  <a:pt x="686627" y="0"/>
                  <a:pt x="646333" y="40294"/>
                  <a:pt x="646333" y="90000"/>
                </a:cubicBezTo>
                <a:lnTo>
                  <a:pt x="646333" y="646333"/>
                </a:lnTo>
                <a:lnTo>
                  <a:pt x="90000" y="646333"/>
                </a:lnTo>
                <a:cubicBezTo>
                  <a:pt x="40294" y="646333"/>
                  <a:pt x="0" y="686627"/>
                  <a:pt x="0" y="736333"/>
                </a:cubicBezTo>
                <a:cubicBezTo>
                  <a:pt x="0" y="786039"/>
                  <a:pt x="40294" y="826333"/>
                  <a:pt x="90000" y="826333"/>
                </a:cubicBezTo>
                <a:lnTo>
                  <a:pt x="646333" y="826333"/>
                </a:lnTo>
                <a:lnTo>
                  <a:pt x="646333" y="1382666"/>
                </a:lnTo>
                <a:cubicBezTo>
                  <a:pt x="646333" y="1432372"/>
                  <a:pt x="686627" y="1472666"/>
                  <a:pt x="736333" y="1472666"/>
                </a:cubicBezTo>
                <a:cubicBezTo>
                  <a:pt x="761186" y="1472666"/>
                  <a:pt x="783686" y="1462592"/>
                  <a:pt x="799973" y="144630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2031981" y="1086731"/>
            <a:ext cx="131778" cy="2267754"/>
          </a:xfrm>
          <a:custGeom>
            <a:rect b="b" l="l" r="r" t="t"/>
            <a:pathLst>
              <a:path extrusionOk="0" h="2256472" w="90725">
                <a:moveTo>
                  <a:pt x="0" y="1128713"/>
                </a:moveTo>
                <a:cubicBezTo>
                  <a:pt x="0" y="775335"/>
                  <a:pt x="0" y="421005"/>
                  <a:pt x="0" y="67628"/>
                </a:cubicBezTo>
                <a:cubicBezTo>
                  <a:pt x="0" y="21908"/>
                  <a:pt x="14288" y="0"/>
                  <a:pt x="44768" y="0"/>
                </a:cubicBezTo>
                <a:cubicBezTo>
                  <a:pt x="75248" y="0"/>
                  <a:pt x="90488" y="20955"/>
                  <a:pt x="90488" y="67628"/>
                </a:cubicBezTo>
                <a:cubicBezTo>
                  <a:pt x="90488" y="776288"/>
                  <a:pt x="90488" y="1484948"/>
                  <a:pt x="90488" y="2192655"/>
                </a:cubicBezTo>
                <a:cubicBezTo>
                  <a:pt x="90488" y="2201228"/>
                  <a:pt x="91440" y="2209800"/>
                  <a:pt x="89535" y="2217420"/>
                </a:cubicBezTo>
                <a:cubicBezTo>
                  <a:pt x="85725" y="2242185"/>
                  <a:pt x="70485" y="2256473"/>
                  <a:pt x="45720" y="2256473"/>
                </a:cubicBezTo>
                <a:cubicBezTo>
                  <a:pt x="20955" y="2256473"/>
                  <a:pt x="5715" y="2242185"/>
                  <a:pt x="1905" y="2217420"/>
                </a:cubicBezTo>
                <a:cubicBezTo>
                  <a:pt x="0" y="2206943"/>
                  <a:pt x="952" y="2194560"/>
                  <a:pt x="952" y="2184083"/>
                </a:cubicBezTo>
                <a:cubicBezTo>
                  <a:pt x="0" y="1832610"/>
                  <a:pt x="0" y="1481138"/>
                  <a:pt x="0" y="112871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11567160" y="612648"/>
            <a:ext cx="265973" cy="265973"/>
            <a:chOff x="8610600" y="-211873"/>
            <a:chExt cx="313500" cy="313500"/>
          </a:xfrm>
        </p:grpSpPr>
        <p:sp>
          <p:nvSpPr>
            <p:cNvPr id="122" name="Google Shape;122;p5"/>
            <p:cNvSpPr/>
            <p:nvPr/>
          </p:nvSpPr>
          <p:spPr>
            <a:xfrm>
              <a:off x="8610600" y="-211873"/>
              <a:ext cx="313500" cy="313500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8677894" y="-144833"/>
              <a:ext cx="180008" cy="191321"/>
              <a:chOff x="5145275" y="1056950"/>
              <a:chExt cx="212800" cy="226175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5198375" y="1056950"/>
                <a:ext cx="106625" cy="106175"/>
              </a:xfrm>
              <a:custGeom>
                <a:rect b="b" l="l" r="r" t="t"/>
                <a:pathLst>
                  <a:path extrusionOk="0" h="4247" w="4265">
                    <a:moveTo>
                      <a:pt x="2141" y="0"/>
                    </a:moveTo>
                    <a:cubicBezTo>
                      <a:pt x="964" y="0"/>
                      <a:pt x="0" y="946"/>
                      <a:pt x="0" y="2124"/>
                    </a:cubicBezTo>
                    <a:cubicBezTo>
                      <a:pt x="0" y="3301"/>
                      <a:pt x="964" y="4247"/>
                      <a:pt x="2141" y="4247"/>
                    </a:cubicBezTo>
                    <a:cubicBezTo>
                      <a:pt x="3319" y="4247"/>
                      <a:pt x="4265" y="3301"/>
                      <a:pt x="4265" y="2124"/>
                    </a:cubicBezTo>
                    <a:cubicBezTo>
                      <a:pt x="4265" y="946"/>
                      <a:pt x="3319" y="0"/>
                      <a:pt x="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145275" y="1176500"/>
                <a:ext cx="212800" cy="106625"/>
              </a:xfrm>
              <a:custGeom>
                <a:rect b="b" l="l" r="r" t="t"/>
                <a:pathLst>
                  <a:path extrusionOk="0" h="4265" w="8512">
                    <a:moveTo>
                      <a:pt x="4265" y="0"/>
                    </a:moveTo>
                    <a:cubicBezTo>
                      <a:pt x="3677" y="0"/>
                      <a:pt x="3088" y="107"/>
                      <a:pt x="2499" y="268"/>
                    </a:cubicBezTo>
                    <a:cubicBezTo>
                      <a:pt x="1767" y="482"/>
                      <a:pt x="1018" y="857"/>
                      <a:pt x="429" y="1285"/>
                    </a:cubicBezTo>
                    <a:cubicBezTo>
                      <a:pt x="162" y="1499"/>
                      <a:pt x="1" y="1820"/>
                      <a:pt x="1" y="2141"/>
                    </a:cubicBezTo>
                    <a:lnTo>
                      <a:pt x="1" y="4264"/>
                    </a:lnTo>
                    <a:lnTo>
                      <a:pt x="8512" y="4264"/>
                    </a:lnTo>
                    <a:lnTo>
                      <a:pt x="8512" y="2141"/>
                    </a:lnTo>
                    <a:cubicBezTo>
                      <a:pt x="8512" y="1820"/>
                      <a:pt x="8351" y="1499"/>
                      <a:pt x="8084" y="1285"/>
                    </a:cubicBezTo>
                    <a:cubicBezTo>
                      <a:pt x="7513" y="803"/>
                      <a:pt x="6763" y="482"/>
                      <a:pt x="6014" y="268"/>
                    </a:cubicBezTo>
                    <a:cubicBezTo>
                      <a:pt x="5497" y="107"/>
                      <a:pt x="4890" y="0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Google Shape;126;p5"/>
          <p:cNvSpPr txBox="1"/>
          <p:nvPr>
            <p:ph type="title"/>
          </p:nvPr>
        </p:nvSpPr>
        <p:spPr>
          <a:xfrm>
            <a:off x="196400" y="138392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bril Fatface"/>
              <a:buNone/>
              <a:defRPr sz="6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196375" y="278822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8" name="Google Shape;128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tra">
  <p:cSld name="CUSTOM_16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0" y="-20975"/>
            <a:ext cx="12192000" cy="69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3" name="Google Shape;133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Deca"/>
              <a:buNone/>
              <a:defRPr sz="4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instagram.com/slidesmania/" TargetMode="External"/><Relationship Id="rId4" Type="http://schemas.openxmlformats.org/officeDocument/2006/relationships/hyperlink" Target="https://www.facebook.com/SlidesManiaSM" TargetMode="External"/><Relationship Id="rId9" Type="http://schemas.openxmlformats.org/officeDocument/2006/relationships/image" Target="../media/image6.gif"/><Relationship Id="rId5" Type="http://schemas.openxmlformats.org/officeDocument/2006/relationships/hyperlink" Target="https://twitter.com/SlidesManiaSM" TargetMode="External"/><Relationship Id="rId6" Type="http://schemas.openxmlformats.org/officeDocument/2006/relationships/slide" Target="/ppt/slides/slide2.xml"/><Relationship Id="rId7" Type="http://schemas.openxmlformats.org/officeDocument/2006/relationships/hyperlink" Target="https://slidesmania.com/" TargetMode="External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lidesmania.com/" TargetMode="External"/><Relationship Id="rId4" Type="http://schemas.openxmlformats.org/officeDocument/2006/relationships/hyperlink" Target="https://unsplash.com/" TargetMode="External"/><Relationship Id="rId5" Type="http://schemas.openxmlformats.org/officeDocument/2006/relationships/hyperlink" Target="https://youtu.be/wXQFv9D-sd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2.xml"/><Relationship Id="rId11" Type="http://schemas.openxmlformats.org/officeDocument/2006/relationships/image" Target="../media/image14.png"/><Relationship Id="rId22" Type="http://schemas.openxmlformats.org/officeDocument/2006/relationships/image" Target="../media/image6.gif"/><Relationship Id="rId10" Type="http://schemas.openxmlformats.org/officeDocument/2006/relationships/image" Target="../media/image11.png"/><Relationship Id="rId21" Type="http://schemas.openxmlformats.org/officeDocument/2006/relationships/slide" Target="/ppt/slides/slide1.xml"/><Relationship Id="rId13" Type="http://schemas.openxmlformats.org/officeDocument/2006/relationships/slide" Target="/ppt/slides/slide4.xml"/><Relationship Id="rId24" Type="http://schemas.openxmlformats.org/officeDocument/2006/relationships/slide" Target="/ppt/slides/slide5.xml"/><Relationship Id="rId12" Type="http://schemas.openxmlformats.org/officeDocument/2006/relationships/slide" Target="/ppt/slides/slide3.xml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Relationship Id="rId15" Type="http://schemas.openxmlformats.org/officeDocument/2006/relationships/slide" Target="/ppt/slides/slide7.xml"/><Relationship Id="rId14" Type="http://schemas.openxmlformats.org/officeDocument/2006/relationships/slide" Target="/ppt/slides/slide6.xml"/><Relationship Id="rId17" Type="http://schemas.openxmlformats.org/officeDocument/2006/relationships/slide" Target="/ppt/slides/slide9.xml"/><Relationship Id="rId16" Type="http://schemas.openxmlformats.org/officeDocument/2006/relationships/slide" Target="/ppt/slides/slide8.xml"/><Relationship Id="rId5" Type="http://schemas.openxmlformats.org/officeDocument/2006/relationships/image" Target="../media/image24.png"/><Relationship Id="rId19" Type="http://schemas.openxmlformats.org/officeDocument/2006/relationships/slide" Target="/ppt/slides/slide11.xml"/><Relationship Id="rId6" Type="http://schemas.openxmlformats.org/officeDocument/2006/relationships/image" Target="../media/image19.png"/><Relationship Id="rId18" Type="http://schemas.openxmlformats.org/officeDocument/2006/relationships/slide" Target="/ppt/slides/slide10.xml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>
            <a:hlinkClick r:id="rId3"/>
          </p:cNvPr>
          <p:cNvSpPr/>
          <p:nvPr/>
        </p:nvSpPr>
        <p:spPr>
          <a:xfrm>
            <a:off x="628076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510498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3891413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>
            <p:ph idx="1" type="subTitle"/>
          </p:nvPr>
        </p:nvSpPr>
        <p:spPr>
          <a:xfrm>
            <a:off x="3111225" y="3884225"/>
            <a:ext cx="6105600" cy="53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here your subtitle.</a:t>
            </a:r>
            <a:endParaRPr/>
          </a:p>
        </p:txBody>
      </p:sp>
      <p:sp>
        <p:nvSpPr>
          <p:cNvPr id="142" name="Google Shape;142;p7">
            <a:hlinkClick r:id="rId4"/>
          </p:cNvPr>
          <p:cNvSpPr/>
          <p:nvPr/>
        </p:nvSpPr>
        <p:spPr>
          <a:xfrm>
            <a:off x="5317752" y="5169928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rgbClr val="067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>
            <a:hlinkClick r:id="rId5"/>
          </p:cNvPr>
          <p:cNvSpPr/>
          <p:nvPr/>
        </p:nvSpPr>
        <p:spPr>
          <a:xfrm>
            <a:off x="4004288" y="5211308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rgbClr val="1DA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grpSp>
        <p:nvGrpSpPr>
          <p:cNvPr id="146" name="Google Shape;146;p7"/>
          <p:cNvGrpSpPr/>
          <p:nvPr/>
        </p:nvGrpSpPr>
        <p:grpSpPr>
          <a:xfrm>
            <a:off x="6378138" y="5160264"/>
            <a:ext cx="411849" cy="411917"/>
            <a:chOff x="5162200" y="4097750"/>
            <a:chExt cx="338385" cy="338414"/>
          </a:xfrm>
        </p:grpSpPr>
        <p:sp>
          <p:nvSpPr>
            <p:cNvPr id="147" name="Google Shape;147;p7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gradFill>
              <a:gsLst>
                <a:gs pos="0">
                  <a:srgbClr val="FEDA75"/>
                </a:gs>
                <a:gs pos="15000">
                  <a:srgbClr val="FA7E1E"/>
                </a:gs>
                <a:gs pos="38000">
                  <a:srgbClr val="D62976"/>
                </a:gs>
                <a:gs pos="69000">
                  <a:srgbClr val="962FBF"/>
                </a:gs>
                <a:gs pos="100000">
                  <a:srgbClr val="4F5BD5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364250" y="1843699"/>
            <a:ext cx="11360700" cy="196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</a:t>
            </a:r>
            <a:r>
              <a:rPr lang="en">
                <a:solidFill>
                  <a:schemeClr val="accent2"/>
                </a:solidFill>
              </a:rPr>
              <a:t>e</a:t>
            </a:r>
            <a:r>
              <a:rPr lang="en">
                <a:solidFill>
                  <a:schemeClr val="accent1"/>
                </a:solidFill>
              </a:rPr>
              <a:t>r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g</a:t>
            </a:r>
            <a:r>
              <a:rPr lang="en">
                <a:solidFill>
                  <a:schemeClr val="accent2"/>
                </a:solidFill>
              </a:rPr>
              <a:t>o</a:t>
            </a:r>
            <a:r>
              <a:rPr lang="en">
                <a:solidFill>
                  <a:schemeClr val="accent1"/>
                </a:solidFill>
              </a:rPr>
              <a:t>e</a:t>
            </a:r>
            <a:r>
              <a:rPr lang="en">
                <a:solidFill>
                  <a:schemeClr val="accent3"/>
                </a:solidFill>
              </a:rPr>
              <a:t>s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y</a:t>
            </a:r>
            <a:r>
              <a:rPr lang="en">
                <a:solidFill>
                  <a:schemeClr val="accent2"/>
                </a:solidFill>
              </a:rPr>
              <a:t>o</a:t>
            </a:r>
            <a:r>
              <a:rPr lang="en">
                <a:solidFill>
                  <a:schemeClr val="accent1"/>
                </a:solidFill>
              </a:rPr>
              <a:t>u</a:t>
            </a:r>
            <a:r>
              <a:rPr lang="en">
                <a:solidFill>
                  <a:schemeClr val="accent3"/>
                </a:solidFill>
              </a:rPr>
              <a:t>r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p</a:t>
            </a:r>
            <a:r>
              <a:rPr lang="en">
                <a:solidFill>
                  <a:schemeClr val="accent2"/>
                </a:solidFill>
              </a:rPr>
              <a:t>r</a:t>
            </a:r>
            <a:r>
              <a:rPr lang="en">
                <a:solidFill>
                  <a:schemeClr val="accent1"/>
                </a:solidFill>
              </a:rPr>
              <a:t>e</a:t>
            </a:r>
            <a:r>
              <a:rPr lang="en">
                <a:solidFill>
                  <a:schemeClr val="accent3"/>
                </a:solidFill>
              </a:rPr>
              <a:t>s</a:t>
            </a:r>
            <a:r>
              <a:rPr lang="en">
                <a:solidFill>
                  <a:schemeClr val="accent4"/>
                </a:solidFill>
              </a:rPr>
              <a:t>e</a:t>
            </a:r>
            <a:r>
              <a:rPr lang="en">
                <a:solidFill>
                  <a:schemeClr val="accent2"/>
                </a:solidFill>
              </a:rPr>
              <a:t>n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o</a:t>
            </a:r>
            <a:r>
              <a:rPr lang="en">
                <a:solidFill>
                  <a:schemeClr val="accent3"/>
                </a:solidFill>
              </a:rPr>
              <a:t>n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3"/>
                </a:solidFill>
              </a:rPr>
              <a:t>l</a:t>
            </a:r>
            <a:r>
              <a:rPr lang="en">
                <a:solidFill>
                  <a:schemeClr val="accent4"/>
                </a:solidFill>
              </a:rPr>
              <a:t>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853613" y="5735925"/>
            <a:ext cx="68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Twitter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4963838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Facebook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6139613" y="5735925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Instagram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4" name="Google Shape;154;p7">
            <a:hlinkClick action="ppaction://hlinksldjump" r:id="rId6"/>
          </p:cNvPr>
          <p:cNvSpPr/>
          <p:nvPr/>
        </p:nvSpPr>
        <p:spPr>
          <a:xfrm>
            <a:off x="3632825" y="82575"/>
            <a:ext cx="8435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7456538" y="5062925"/>
            <a:ext cx="606600" cy="606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7162988" y="5735925"/>
            <a:ext cx="117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SlidesMania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7" name="Google Shape;157;p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2200" y="5127637"/>
            <a:ext cx="515273" cy="4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9">
            <a:alphaModFix/>
          </a:blip>
          <a:srcRect b="0" l="18903" r="70675" t="0"/>
          <a:stretch/>
        </p:blipFill>
        <p:spPr>
          <a:xfrm>
            <a:off x="4994419" y="3995300"/>
            <a:ext cx="32481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 txBox="1"/>
          <p:nvPr>
            <p:ph type="title"/>
          </p:nvPr>
        </p:nvSpPr>
        <p:spPr>
          <a:xfrm>
            <a:off x="196400" y="1383925"/>
            <a:ext cx="41658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H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270250" y="2765900"/>
            <a:ext cx="3968100" cy="328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306" name="Google Shape;306;p16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308" name="Google Shape;308;p16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endParaRPr/>
          </a:p>
        </p:txBody>
      </p:sp>
      <p:sp>
        <p:nvSpPr>
          <p:cNvPr id="309" name="Google Shape;309;p16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4483075" y="1621250"/>
            <a:ext cx="3260426" cy="4777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>
            <p:ph idx="1" type="body"/>
          </p:nvPr>
        </p:nvSpPr>
        <p:spPr>
          <a:xfrm>
            <a:off x="7988225" y="1621200"/>
            <a:ext cx="3437100" cy="47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312" name="Google Shape;312;p16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 txBox="1"/>
          <p:nvPr>
            <p:ph type="title"/>
          </p:nvPr>
        </p:nvSpPr>
        <p:spPr>
          <a:xfrm>
            <a:off x="196400" y="1383925"/>
            <a:ext cx="65739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I</a:t>
            </a:r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321" name="Google Shape;321;p17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322" name="Google Shape;322;p17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 b="0" l="2901" r="2892" t="0"/>
          <a:stretch/>
        </p:blipFill>
        <p:spPr>
          <a:xfrm>
            <a:off x="196400" y="2424701"/>
            <a:ext cx="5329224" cy="37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/>
          <p:nvPr>
            <p:ph idx="1" type="body"/>
          </p:nvPr>
        </p:nvSpPr>
        <p:spPr>
          <a:xfrm>
            <a:off x="8889425" y="2278950"/>
            <a:ext cx="2811000" cy="401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justo.</a:t>
            </a:r>
            <a:endParaRPr/>
          </a:p>
        </p:txBody>
      </p:sp>
      <p:sp>
        <p:nvSpPr>
          <p:cNvPr id="326" name="Google Shape;326;p17"/>
          <p:cNvSpPr txBox="1"/>
          <p:nvPr>
            <p:ph idx="1" type="body"/>
          </p:nvPr>
        </p:nvSpPr>
        <p:spPr>
          <a:xfrm>
            <a:off x="5841425" y="2278950"/>
            <a:ext cx="2811000" cy="401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justo.</a:t>
            </a:r>
            <a:endParaRPr/>
          </a:p>
        </p:txBody>
      </p:sp>
      <p:sp>
        <p:nvSpPr>
          <p:cNvPr id="327" name="Google Shape;327;p17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/>
          </a:blip>
          <a:srcRect b="39739" l="590" r="-590" t="30952"/>
          <a:stretch/>
        </p:blipFill>
        <p:spPr>
          <a:xfrm>
            <a:off x="180750" y="1231522"/>
            <a:ext cx="11610301" cy="22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>
            <p:ph type="title"/>
          </p:nvPr>
        </p:nvSpPr>
        <p:spPr>
          <a:xfrm>
            <a:off x="180750" y="3667175"/>
            <a:ext cx="116103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J</a:t>
            </a:r>
            <a:endParaRPr/>
          </a:p>
        </p:txBody>
      </p:sp>
      <p:sp>
        <p:nvSpPr>
          <p:cNvPr id="336" name="Google Shape;336;p18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337" name="Google Shape;337;p18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338" name="Google Shape;338;p18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J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340" name="Google Shape;340;p18"/>
          <p:cNvSpPr txBox="1"/>
          <p:nvPr>
            <p:ph idx="1" type="body"/>
          </p:nvPr>
        </p:nvSpPr>
        <p:spPr>
          <a:xfrm>
            <a:off x="180850" y="4379075"/>
            <a:ext cx="11610300" cy="212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341" name="Google Shape;341;p18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>
            <p:ph type="title"/>
          </p:nvPr>
        </p:nvSpPr>
        <p:spPr>
          <a:xfrm>
            <a:off x="1123750" y="1431575"/>
            <a:ext cx="10435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348" name="Google Shape;348;p19"/>
          <p:cNvSpPr txBox="1"/>
          <p:nvPr>
            <p:ph idx="1" type="body"/>
          </p:nvPr>
        </p:nvSpPr>
        <p:spPr>
          <a:xfrm>
            <a:off x="1123937" y="2508425"/>
            <a:ext cx="104358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Fonts used in this presentation: Roboto and </a:t>
            </a: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Lexend Deca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Need help editing this template? </a:t>
            </a:r>
            <a:r>
              <a:rPr lang="en" u="sng">
                <a:solidFill>
                  <a:schemeClr val="hlink"/>
                </a:solidFill>
                <a:hlinkClick r:id="rId5"/>
              </a:rPr>
              <a:t>Check out this video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title"/>
          </p:nvPr>
        </p:nvSpPr>
        <p:spPr>
          <a:xfrm>
            <a:off x="3094238" y="673700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Editable Icons</a:t>
            </a:r>
            <a:endParaRPr sz="5000"/>
          </a:p>
        </p:txBody>
      </p:sp>
      <p:grpSp>
        <p:nvGrpSpPr>
          <p:cNvPr id="354" name="Google Shape;354;p20"/>
          <p:cNvGrpSpPr/>
          <p:nvPr/>
        </p:nvGrpSpPr>
        <p:grpSpPr>
          <a:xfrm>
            <a:off x="3570764" y="2002352"/>
            <a:ext cx="405160" cy="253589"/>
            <a:chOff x="4797800" y="1994125"/>
            <a:chExt cx="306475" cy="186025"/>
          </a:xfrm>
        </p:grpSpPr>
        <p:sp>
          <p:nvSpPr>
            <p:cNvPr id="355" name="Google Shape;355;p20"/>
            <p:cNvSpPr/>
            <p:nvPr/>
          </p:nvSpPr>
          <p:spPr>
            <a:xfrm>
              <a:off x="4837950" y="1994125"/>
              <a:ext cx="226175" cy="152575"/>
            </a:xfrm>
            <a:custGeom>
              <a:rect b="b" l="l" r="r" t="t"/>
              <a:pathLst>
                <a:path extrusionOk="0" h="6103" w="9047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4797800" y="2160075"/>
              <a:ext cx="306475" cy="20075"/>
            </a:xfrm>
            <a:custGeom>
              <a:rect b="b" l="l" r="r" t="t"/>
              <a:pathLst>
                <a:path extrusionOk="0" h="803" w="12259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0"/>
          <p:cNvSpPr/>
          <p:nvPr/>
        </p:nvSpPr>
        <p:spPr>
          <a:xfrm>
            <a:off x="3013572" y="2018250"/>
            <a:ext cx="351487" cy="308322"/>
          </a:xfrm>
          <a:custGeom>
            <a:rect b="b" l="l" r="r" t="t"/>
            <a:pathLst>
              <a:path extrusionOk="0" h="9047" w="10635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2598483" y="1934844"/>
            <a:ext cx="211156" cy="398327"/>
          </a:xfrm>
          <a:custGeom>
            <a:rect b="b" l="l" r="r" t="t"/>
            <a:pathLst>
              <a:path extrusionOk="0" h="11688" w="6389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"/>
          <p:cNvSpPr/>
          <p:nvPr/>
        </p:nvSpPr>
        <p:spPr>
          <a:xfrm>
            <a:off x="4125519" y="2002724"/>
            <a:ext cx="352082" cy="253589"/>
          </a:xfrm>
          <a:custGeom>
            <a:rect b="b" l="l" r="r" t="t"/>
            <a:pathLst>
              <a:path extrusionOk="0" h="7441" w="10653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4629024" y="1959862"/>
            <a:ext cx="333805" cy="339335"/>
          </a:xfrm>
          <a:custGeom>
            <a:rect b="b" l="l" r="r" t="t"/>
            <a:pathLst>
              <a:path extrusionOk="0" h="9957" w="1010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5618340" y="1993538"/>
            <a:ext cx="299003" cy="280956"/>
          </a:xfrm>
          <a:custGeom>
            <a:rect b="b" l="l" r="r" t="t"/>
            <a:pathLst>
              <a:path extrusionOk="0" h="8244" w="9047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0"/>
          <p:cNvGrpSpPr/>
          <p:nvPr/>
        </p:nvGrpSpPr>
        <p:grpSpPr>
          <a:xfrm>
            <a:off x="6164058" y="2006377"/>
            <a:ext cx="352082" cy="254203"/>
            <a:chOff x="4250025" y="2848800"/>
            <a:chExt cx="266325" cy="186475"/>
          </a:xfrm>
        </p:grpSpPr>
        <p:sp>
          <p:nvSpPr>
            <p:cNvPr id="363" name="Google Shape;363;p20"/>
            <p:cNvSpPr/>
            <p:nvPr/>
          </p:nvSpPr>
          <p:spPr>
            <a:xfrm>
              <a:off x="4250025" y="2848800"/>
              <a:ext cx="166425" cy="149900"/>
            </a:xfrm>
            <a:custGeom>
              <a:rect b="b" l="l" r="r" t="t"/>
              <a:pathLst>
                <a:path extrusionOk="0" h="5996" w="6657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4349950" y="2885375"/>
              <a:ext cx="166400" cy="149900"/>
            </a:xfrm>
            <a:custGeom>
              <a:rect b="b" l="l" r="r" t="t"/>
              <a:pathLst>
                <a:path extrusionOk="0" h="5996" w="6656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0"/>
          <p:cNvGrpSpPr/>
          <p:nvPr/>
        </p:nvGrpSpPr>
        <p:grpSpPr>
          <a:xfrm>
            <a:off x="6761406" y="1970491"/>
            <a:ext cx="343224" cy="326555"/>
            <a:chOff x="4707700" y="2822475"/>
            <a:chExt cx="259625" cy="239550"/>
          </a:xfrm>
        </p:grpSpPr>
        <p:sp>
          <p:nvSpPr>
            <p:cNvPr id="366" name="Google Shape;366;p20"/>
            <p:cNvSpPr/>
            <p:nvPr/>
          </p:nvSpPr>
          <p:spPr>
            <a:xfrm>
              <a:off x="4707700" y="2822475"/>
              <a:ext cx="259625" cy="176225"/>
            </a:xfrm>
            <a:custGeom>
              <a:rect b="b" l="l" r="r" t="t"/>
              <a:pathLst>
                <a:path extrusionOk="0" h="7049" w="10385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4754525" y="29919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4719750" y="3031675"/>
              <a:ext cx="29900" cy="30350"/>
            </a:xfrm>
            <a:custGeom>
              <a:rect b="b" l="l" r="r" t="t"/>
              <a:pathLst>
                <a:path extrusionOk="0" h="1214" w="1196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0"/>
          <p:cNvSpPr/>
          <p:nvPr/>
        </p:nvSpPr>
        <p:spPr>
          <a:xfrm>
            <a:off x="7235378" y="1974076"/>
            <a:ext cx="340878" cy="320045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/>
          <p:nvPr/>
        </p:nvSpPr>
        <p:spPr>
          <a:xfrm>
            <a:off x="7758873" y="2006933"/>
            <a:ext cx="352082" cy="254203"/>
          </a:xfrm>
          <a:custGeom>
            <a:rect b="b" l="l" r="r" t="t"/>
            <a:pathLst>
              <a:path extrusionOk="0" h="7459" w="10653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8396572" y="1933991"/>
            <a:ext cx="351487" cy="398940"/>
            <a:chOff x="6425500" y="2795700"/>
            <a:chExt cx="265875" cy="292650"/>
          </a:xfrm>
        </p:grpSpPr>
        <p:sp>
          <p:nvSpPr>
            <p:cNvPr id="372" name="Google Shape;372;p20"/>
            <p:cNvSpPr/>
            <p:nvPr/>
          </p:nvSpPr>
          <p:spPr>
            <a:xfrm>
              <a:off x="6425500" y="2795700"/>
              <a:ext cx="265875" cy="292650"/>
            </a:xfrm>
            <a:custGeom>
              <a:rect b="b" l="l" r="r" t="t"/>
              <a:pathLst>
                <a:path extrusionOk="0" h="11706" w="10635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6515150" y="2868425"/>
              <a:ext cx="86575" cy="87000"/>
            </a:xfrm>
            <a:custGeom>
              <a:rect b="b" l="l" r="r" t="t"/>
              <a:pathLst>
                <a:path extrusionOk="0" h="3480" w="3463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0"/>
          <p:cNvSpPr/>
          <p:nvPr/>
        </p:nvSpPr>
        <p:spPr>
          <a:xfrm>
            <a:off x="8894278" y="1966492"/>
            <a:ext cx="352677" cy="335654"/>
          </a:xfrm>
          <a:custGeom>
            <a:rect b="b" l="l" r="r" t="t"/>
            <a:pathLst>
              <a:path extrusionOk="0" h="9849" w="10671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0"/>
          <p:cNvGrpSpPr/>
          <p:nvPr/>
        </p:nvGrpSpPr>
        <p:grpSpPr>
          <a:xfrm>
            <a:off x="9474618" y="1988635"/>
            <a:ext cx="350297" cy="290464"/>
            <a:chOff x="5549875" y="2418425"/>
            <a:chExt cx="264975" cy="213075"/>
          </a:xfrm>
        </p:grpSpPr>
        <p:sp>
          <p:nvSpPr>
            <p:cNvPr id="376" name="Google Shape;376;p20"/>
            <p:cNvSpPr/>
            <p:nvPr/>
          </p:nvSpPr>
          <p:spPr>
            <a:xfrm>
              <a:off x="5549875" y="2576925"/>
              <a:ext cx="42400" cy="54575"/>
            </a:xfrm>
            <a:custGeom>
              <a:rect b="b" l="l" r="r" t="t"/>
              <a:pathLst>
                <a:path extrusionOk="0" h="2183" w="1696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5576175" y="2418425"/>
              <a:ext cx="238675" cy="211200"/>
            </a:xfrm>
            <a:custGeom>
              <a:rect b="b" l="l" r="r" t="t"/>
              <a:pathLst>
                <a:path extrusionOk="0" h="8448" w="9547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0"/>
          <p:cNvSpPr/>
          <p:nvPr/>
        </p:nvSpPr>
        <p:spPr>
          <a:xfrm>
            <a:off x="2620588" y="2597471"/>
            <a:ext cx="166936" cy="380674"/>
          </a:xfrm>
          <a:custGeom>
            <a:rect b="b" l="l" r="r" t="t"/>
            <a:pathLst>
              <a:path extrusionOk="0" h="11170" w="5051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0"/>
          <p:cNvGrpSpPr/>
          <p:nvPr/>
        </p:nvGrpSpPr>
        <p:grpSpPr>
          <a:xfrm>
            <a:off x="3570694" y="2633142"/>
            <a:ext cx="299598" cy="308322"/>
            <a:chOff x="3739275" y="2525850"/>
            <a:chExt cx="226625" cy="226175"/>
          </a:xfrm>
        </p:grpSpPr>
        <p:sp>
          <p:nvSpPr>
            <p:cNvPr id="380" name="Google Shape;380;p20"/>
            <p:cNvSpPr/>
            <p:nvPr/>
          </p:nvSpPr>
          <p:spPr>
            <a:xfrm>
              <a:off x="377942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3739275" y="2605675"/>
              <a:ext cx="226625" cy="146350"/>
            </a:xfrm>
            <a:custGeom>
              <a:rect b="b" l="l" r="r" t="t"/>
              <a:pathLst>
                <a:path extrusionOk="0" h="5854" w="9065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3905675" y="2525850"/>
              <a:ext cx="20100" cy="40150"/>
            </a:xfrm>
            <a:custGeom>
              <a:rect b="b" l="l" r="r" t="t"/>
              <a:pathLst>
                <a:path extrusionOk="0" h="1606" w="804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3739275" y="2545900"/>
              <a:ext cx="226625" cy="46425"/>
            </a:xfrm>
            <a:custGeom>
              <a:rect b="b" l="l" r="r" t="t"/>
              <a:pathLst>
                <a:path extrusionOk="0" h="1857" w="9065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3043876" y="2606372"/>
            <a:ext cx="272464" cy="361861"/>
            <a:chOff x="4518575" y="2506200"/>
            <a:chExt cx="206100" cy="265450"/>
          </a:xfrm>
        </p:grpSpPr>
        <p:sp>
          <p:nvSpPr>
            <p:cNvPr id="385" name="Google Shape;385;p20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0"/>
          <p:cNvGrpSpPr/>
          <p:nvPr/>
        </p:nvGrpSpPr>
        <p:grpSpPr>
          <a:xfrm>
            <a:off x="4125077" y="2633342"/>
            <a:ext cx="299631" cy="308322"/>
            <a:chOff x="4164375" y="1677425"/>
            <a:chExt cx="226650" cy="226175"/>
          </a:xfrm>
        </p:grpSpPr>
        <p:sp>
          <p:nvSpPr>
            <p:cNvPr id="395" name="Google Shape;395;p20"/>
            <p:cNvSpPr/>
            <p:nvPr/>
          </p:nvSpPr>
          <p:spPr>
            <a:xfrm>
              <a:off x="4164375" y="1677425"/>
              <a:ext cx="226650" cy="226175"/>
            </a:xfrm>
            <a:custGeom>
              <a:rect b="b" l="l" r="r" t="t"/>
              <a:pathLst>
                <a:path extrusionOk="0" h="9047" w="9066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204525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254500" y="1677425"/>
              <a:ext cx="36600" cy="186475"/>
            </a:xfrm>
            <a:custGeom>
              <a:rect b="b" l="l" r="r" t="t"/>
              <a:pathLst>
                <a:path extrusionOk="0" h="7459" w="1464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4304450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4354400" y="1803650"/>
              <a:ext cx="36625" cy="60250"/>
            </a:xfrm>
            <a:custGeom>
              <a:rect b="b" l="l" r="r" t="t"/>
              <a:pathLst>
                <a:path extrusionOk="0" h="2410" w="1465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>
            <a:off x="5179042" y="2624531"/>
            <a:ext cx="299003" cy="308322"/>
            <a:chOff x="5226025" y="1677425"/>
            <a:chExt cx="226175" cy="226175"/>
          </a:xfrm>
        </p:grpSpPr>
        <p:sp>
          <p:nvSpPr>
            <p:cNvPr id="401" name="Google Shape;401;p20"/>
            <p:cNvSpPr/>
            <p:nvPr/>
          </p:nvSpPr>
          <p:spPr>
            <a:xfrm>
              <a:off x="5226025" y="1677425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259025" y="1733625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0"/>
          <p:cNvGrpSpPr/>
          <p:nvPr/>
        </p:nvGrpSpPr>
        <p:grpSpPr>
          <a:xfrm>
            <a:off x="4652426" y="2624624"/>
            <a:ext cx="299003" cy="308322"/>
            <a:chOff x="4835275" y="1198350"/>
            <a:chExt cx="226175" cy="226175"/>
          </a:xfrm>
        </p:grpSpPr>
        <p:sp>
          <p:nvSpPr>
            <p:cNvPr id="404" name="Google Shape;404;p20"/>
            <p:cNvSpPr/>
            <p:nvPr/>
          </p:nvSpPr>
          <p:spPr>
            <a:xfrm>
              <a:off x="4835275" y="1198350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4868275" y="1255000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0"/>
          <p:cNvGrpSpPr/>
          <p:nvPr/>
        </p:nvGrpSpPr>
        <p:grpSpPr>
          <a:xfrm>
            <a:off x="6339271" y="2608523"/>
            <a:ext cx="347356" cy="358215"/>
            <a:chOff x="968775" y="1180050"/>
            <a:chExt cx="262750" cy="262775"/>
          </a:xfrm>
        </p:grpSpPr>
        <p:sp>
          <p:nvSpPr>
            <p:cNvPr id="407" name="Google Shape;407;p20"/>
            <p:cNvSpPr/>
            <p:nvPr/>
          </p:nvSpPr>
          <p:spPr>
            <a:xfrm>
              <a:off x="1061550" y="1180050"/>
              <a:ext cx="169975" cy="169550"/>
            </a:xfrm>
            <a:custGeom>
              <a:rect b="b" l="l" r="r" t="t"/>
              <a:pathLst>
                <a:path extrusionOk="0" h="6782" w="6799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968775" y="11898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1015150" y="1236700"/>
              <a:ext cx="160175" cy="159725"/>
            </a:xfrm>
            <a:custGeom>
              <a:rect b="b" l="l" r="r" t="t"/>
              <a:pathLst>
                <a:path extrusionOk="0" h="6389" w="6407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20"/>
          <p:cNvGrpSpPr/>
          <p:nvPr/>
        </p:nvGrpSpPr>
        <p:grpSpPr>
          <a:xfrm>
            <a:off x="5704170" y="2675592"/>
            <a:ext cx="386288" cy="224042"/>
            <a:chOff x="1678900" y="1231350"/>
            <a:chExt cx="292200" cy="164350"/>
          </a:xfrm>
        </p:grpSpPr>
        <p:sp>
          <p:nvSpPr>
            <p:cNvPr id="411" name="Google Shape;411;p20"/>
            <p:cNvSpPr/>
            <p:nvPr/>
          </p:nvSpPr>
          <p:spPr>
            <a:xfrm>
              <a:off x="1678900" y="1231350"/>
              <a:ext cx="233775" cy="159725"/>
            </a:xfrm>
            <a:custGeom>
              <a:rect b="b" l="l" r="r" t="t"/>
              <a:pathLst>
                <a:path extrusionOk="0" h="6389" w="9351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1927800" y="1294250"/>
              <a:ext cx="43300" cy="96825"/>
            </a:xfrm>
            <a:custGeom>
              <a:rect b="b" l="l" r="r" t="t"/>
              <a:pathLst>
                <a:path extrusionOk="0" h="3873" w="1732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1809600" y="1267925"/>
              <a:ext cx="128500" cy="127775"/>
            </a:xfrm>
            <a:custGeom>
              <a:rect b="b" l="l" r="r" t="t"/>
              <a:pathLst>
                <a:path extrusionOk="0" h="5111" w="514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7023159" y="2597488"/>
            <a:ext cx="245958" cy="363054"/>
          </a:xfrm>
          <a:custGeom>
            <a:rect b="b" l="l" r="r" t="t"/>
            <a:pathLst>
              <a:path extrusionOk="0" h="10653" w="7442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0"/>
          <p:cNvGrpSpPr/>
          <p:nvPr/>
        </p:nvGrpSpPr>
        <p:grpSpPr>
          <a:xfrm>
            <a:off x="7467406" y="2602131"/>
            <a:ext cx="322006" cy="353205"/>
            <a:chOff x="2405550" y="1181850"/>
            <a:chExt cx="243575" cy="259100"/>
          </a:xfrm>
        </p:grpSpPr>
        <p:sp>
          <p:nvSpPr>
            <p:cNvPr id="416" name="Google Shape;416;p20"/>
            <p:cNvSpPr/>
            <p:nvPr/>
          </p:nvSpPr>
          <p:spPr>
            <a:xfrm>
              <a:off x="2517500" y="1255000"/>
              <a:ext cx="13425" cy="12950"/>
            </a:xfrm>
            <a:custGeom>
              <a:rect b="b" l="l" r="r" t="t"/>
              <a:pathLst>
                <a:path extrusionOk="0" h="518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2517500" y="1387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2584425" y="1317900"/>
              <a:ext cx="12950" cy="13400"/>
            </a:xfrm>
            <a:custGeom>
              <a:rect b="b" l="l" r="r" t="t"/>
              <a:pathLst>
                <a:path extrusionOk="0" h="536" w="518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2451050" y="131790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2517500" y="1278200"/>
              <a:ext cx="44650" cy="84325"/>
            </a:xfrm>
            <a:custGeom>
              <a:rect b="b" l="l" r="r" t="t"/>
              <a:pathLst>
                <a:path extrusionOk="0" h="3373" w="1786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2405550" y="1181850"/>
              <a:ext cx="243575" cy="259100"/>
            </a:xfrm>
            <a:custGeom>
              <a:rect b="b" l="l" r="r" t="t"/>
              <a:pathLst>
                <a:path extrusionOk="0" h="10364" w="9743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0"/>
          <p:cNvSpPr/>
          <p:nvPr/>
        </p:nvSpPr>
        <p:spPr>
          <a:xfrm>
            <a:off x="8075550" y="2625114"/>
            <a:ext cx="299003" cy="308322"/>
          </a:xfrm>
          <a:custGeom>
            <a:rect b="b" l="l" r="r" t="t"/>
            <a:pathLst>
              <a:path extrusionOk="0" h="9047" w="9047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0"/>
          <p:cNvGrpSpPr/>
          <p:nvPr/>
        </p:nvGrpSpPr>
        <p:grpSpPr>
          <a:xfrm>
            <a:off x="8500593" y="2599933"/>
            <a:ext cx="286610" cy="357601"/>
            <a:chOff x="3086700" y="1180050"/>
            <a:chExt cx="216800" cy="262325"/>
          </a:xfrm>
        </p:grpSpPr>
        <p:sp>
          <p:nvSpPr>
            <p:cNvPr id="424" name="Google Shape;424;p20"/>
            <p:cNvSpPr/>
            <p:nvPr/>
          </p:nvSpPr>
          <p:spPr>
            <a:xfrm>
              <a:off x="3161625" y="1180050"/>
              <a:ext cx="141875" cy="141425"/>
            </a:xfrm>
            <a:custGeom>
              <a:rect b="b" l="l" r="r" t="t"/>
              <a:pathLst>
                <a:path extrusionOk="0" h="5657" w="5675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086700" y="1301400"/>
              <a:ext cx="141425" cy="140975"/>
            </a:xfrm>
            <a:custGeom>
              <a:rect b="b" l="l" r="r" t="t"/>
              <a:pathLst>
                <a:path extrusionOk="0" h="5639" w="5657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0"/>
          <p:cNvGrpSpPr/>
          <p:nvPr/>
        </p:nvGrpSpPr>
        <p:grpSpPr>
          <a:xfrm>
            <a:off x="9007187" y="2588073"/>
            <a:ext cx="228243" cy="381321"/>
            <a:chOff x="3741075" y="1171575"/>
            <a:chExt cx="172650" cy="279725"/>
          </a:xfrm>
        </p:grpSpPr>
        <p:sp>
          <p:nvSpPr>
            <p:cNvPr id="427" name="Google Shape;427;p20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0"/>
          <p:cNvSpPr/>
          <p:nvPr/>
        </p:nvSpPr>
        <p:spPr>
          <a:xfrm>
            <a:off x="9465599" y="2600470"/>
            <a:ext cx="350330" cy="358181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0"/>
          <p:cNvGrpSpPr/>
          <p:nvPr/>
        </p:nvGrpSpPr>
        <p:grpSpPr>
          <a:xfrm>
            <a:off x="2528682" y="3332177"/>
            <a:ext cx="351520" cy="253623"/>
            <a:chOff x="952700" y="1101100"/>
            <a:chExt cx="265900" cy="186050"/>
          </a:xfrm>
        </p:grpSpPr>
        <p:sp>
          <p:nvSpPr>
            <p:cNvPr id="433" name="Google Shape;433;p20"/>
            <p:cNvSpPr/>
            <p:nvPr/>
          </p:nvSpPr>
          <p:spPr>
            <a:xfrm>
              <a:off x="952700" y="1101100"/>
              <a:ext cx="265900" cy="186050"/>
            </a:xfrm>
            <a:custGeom>
              <a:rect b="b" l="l" r="r" t="t"/>
              <a:pathLst>
                <a:path extrusionOk="0" h="7442" w="10636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992850" y="1234025"/>
              <a:ext cx="53125" cy="13425"/>
            </a:xfrm>
            <a:custGeom>
              <a:rect b="b" l="l" r="r" t="t"/>
              <a:pathLst>
                <a:path extrusionOk="0" h="537" w="2125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1059325" y="1234025"/>
              <a:ext cx="26350" cy="13425"/>
            </a:xfrm>
            <a:custGeom>
              <a:rect b="b" l="l" r="r" t="t"/>
              <a:pathLst>
                <a:path extrusionOk="0" h="537" w="1054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0"/>
          <p:cNvSpPr/>
          <p:nvPr/>
        </p:nvSpPr>
        <p:spPr>
          <a:xfrm>
            <a:off x="3055153" y="3249020"/>
            <a:ext cx="246520" cy="362475"/>
          </a:xfrm>
          <a:custGeom>
            <a:rect b="b" l="l" r="r" t="t"/>
            <a:pathLst>
              <a:path extrusionOk="0" h="10636" w="7459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"/>
          <p:cNvSpPr/>
          <p:nvPr/>
        </p:nvSpPr>
        <p:spPr>
          <a:xfrm>
            <a:off x="3477015" y="3276425"/>
            <a:ext cx="396303" cy="399281"/>
          </a:xfrm>
          <a:custGeom>
            <a:rect b="b" l="l" r="r" t="t"/>
            <a:pathLst>
              <a:path extrusionOk="0" h="11716" w="11991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0"/>
          <p:cNvSpPr/>
          <p:nvPr/>
        </p:nvSpPr>
        <p:spPr>
          <a:xfrm>
            <a:off x="4048633" y="3276493"/>
            <a:ext cx="360939" cy="301063"/>
          </a:xfrm>
          <a:custGeom>
            <a:rect b="b" l="l" r="r" t="t"/>
            <a:pathLst>
              <a:path extrusionOk="0" h="8834" w="10921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0"/>
          <p:cNvSpPr/>
          <p:nvPr/>
        </p:nvSpPr>
        <p:spPr>
          <a:xfrm>
            <a:off x="4658000" y="3314634"/>
            <a:ext cx="311397" cy="336915"/>
          </a:xfrm>
          <a:custGeom>
            <a:rect b="b" l="l" r="r" t="t"/>
            <a:pathLst>
              <a:path extrusionOk="0" h="9886" w="9422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20"/>
          <p:cNvGrpSpPr/>
          <p:nvPr/>
        </p:nvGrpSpPr>
        <p:grpSpPr>
          <a:xfrm>
            <a:off x="5219949" y="3310777"/>
            <a:ext cx="317875" cy="344208"/>
            <a:chOff x="5583325" y="1073450"/>
            <a:chExt cx="240450" cy="252500"/>
          </a:xfrm>
        </p:grpSpPr>
        <p:sp>
          <p:nvSpPr>
            <p:cNvPr id="441" name="Google Shape;441;p20"/>
            <p:cNvSpPr/>
            <p:nvPr/>
          </p:nvSpPr>
          <p:spPr>
            <a:xfrm>
              <a:off x="5613200" y="1229575"/>
              <a:ext cx="96375" cy="96375"/>
            </a:xfrm>
            <a:custGeom>
              <a:rect b="b" l="l" r="r" t="t"/>
              <a:pathLst>
                <a:path extrusionOk="0" h="3855" w="3855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89050" y="1144825"/>
              <a:ext cx="134725" cy="122250"/>
            </a:xfrm>
            <a:custGeom>
              <a:rect b="b" l="l" r="r" t="t"/>
              <a:pathLst>
                <a:path extrusionOk="0" h="4890" w="5389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583325" y="1073450"/>
              <a:ext cx="106175" cy="150350"/>
            </a:xfrm>
            <a:custGeom>
              <a:rect b="b" l="l" r="r" t="t"/>
              <a:pathLst>
                <a:path extrusionOk="0" h="6014" w="4247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716250" y="1252775"/>
              <a:ext cx="88350" cy="53100"/>
            </a:xfrm>
            <a:custGeom>
              <a:rect b="b" l="l" r="r" t="t"/>
              <a:pathLst>
                <a:path extrusionOk="0" h="2124" w="3534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0"/>
          <p:cNvGrpSpPr/>
          <p:nvPr/>
        </p:nvGrpSpPr>
        <p:grpSpPr>
          <a:xfrm>
            <a:off x="5703822" y="3300528"/>
            <a:ext cx="386850" cy="294962"/>
            <a:chOff x="1502275" y="3638775"/>
            <a:chExt cx="292625" cy="216375"/>
          </a:xfrm>
        </p:grpSpPr>
        <p:sp>
          <p:nvSpPr>
            <p:cNvPr id="446" name="Google Shape;446;p20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>
            <a:off x="6258857" y="3245014"/>
            <a:ext cx="354428" cy="362441"/>
            <a:chOff x="3171000" y="4021950"/>
            <a:chExt cx="268100" cy="265875"/>
          </a:xfrm>
        </p:grpSpPr>
        <p:sp>
          <p:nvSpPr>
            <p:cNvPr id="452" name="Google Shape;452;p20"/>
            <p:cNvSpPr/>
            <p:nvPr/>
          </p:nvSpPr>
          <p:spPr>
            <a:xfrm>
              <a:off x="3171000" y="4058525"/>
              <a:ext cx="230200" cy="229300"/>
            </a:xfrm>
            <a:custGeom>
              <a:rect b="b" l="l" r="r" t="t"/>
              <a:pathLst>
                <a:path extrusionOk="0" h="9172" w="9208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367725" y="4021950"/>
              <a:ext cx="71375" cy="69150"/>
            </a:xfrm>
            <a:custGeom>
              <a:rect b="b" l="l" r="r" t="t"/>
              <a:pathLst>
                <a:path extrusionOk="0" h="2766" w="2855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0"/>
          <p:cNvSpPr/>
          <p:nvPr/>
        </p:nvSpPr>
        <p:spPr>
          <a:xfrm>
            <a:off x="6779633" y="3279356"/>
            <a:ext cx="394518" cy="407460"/>
          </a:xfrm>
          <a:custGeom>
            <a:rect b="b" l="l" r="r" t="t"/>
            <a:pathLst>
              <a:path extrusionOk="0" h="11956" w="11937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0"/>
          <p:cNvSpPr/>
          <p:nvPr/>
        </p:nvSpPr>
        <p:spPr>
          <a:xfrm>
            <a:off x="7334021" y="3263813"/>
            <a:ext cx="352082" cy="363191"/>
          </a:xfrm>
          <a:custGeom>
            <a:rect b="b" l="l" r="r" t="t"/>
            <a:pathLst>
              <a:path extrusionOk="0" h="10657" w="10653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20"/>
          <p:cNvGrpSpPr/>
          <p:nvPr/>
        </p:nvGrpSpPr>
        <p:grpSpPr>
          <a:xfrm>
            <a:off x="7848132" y="3296667"/>
            <a:ext cx="334400" cy="344821"/>
            <a:chOff x="5684575" y="4038000"/>
            <a:chExt cx="252950" cy="252950"/>
          </a:xfrm>
        </p:grpSpPr>
        <p:sp>
          <p:nvSpPr>
            <p:cNvPr id="457" name="Google Shape;457;p20"/>
            <p:cNvSpPr/>
            <p:nvPr/>
          </p:nvSpPr>
          <p:spPr>
            <a:xfrm>
              <a:off x="5684575" y="40380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804575" y="4097775"/>
              <a:ext cx="58000" cy="118225"/>
            </a:xfrm>
            <a:custGeom>
              <a:rect b="b" l="l" r="r" t="t"/>
              <a:pathLst>
                <a:path extrusionOk="0" h="4729" w="232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804575" y="40714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804575" y="4244525"/>
              <a:ext cx="13400" cy="12975"/>
            </a:xfrm>
            <a:custGeom>
              <a:rect b="b" l="l" r="r" t="t"/>
              <a:pathLst>
                <a:path extrusionOk="0" h="519" w="536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18025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5891100" y="4158000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8441727" y="3255101"/>
            <a:ext cx="247115" cy="399520"/>
            <a:chOff x="1982675" y="3599525"/>
            <a:chExt cx="186925" cy="293075"/>
          </a:xfrm>
        </p:grpSpPr>
        <p:sp>
          <p:nvSpPr>
            <p:cNvPr id="464" name="Google Shape;464;p20"/>
            <p:cNvSpPr/>
            <p:nvPr/>
          </p:nvSpPr>
          <p:spPr>
            <a:xfrm>
              <a:off x="2029075" y="36396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2029075" y="3599525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085725" y="3659725"/>
              <a:ext cx="20100" cy="19675"/>
            </a:xfrm>
            <a:custGeom>
              <a:rect b="b" l="l" r="r" t="t"/>
              <a:pathLst>
                <a:path extrusionOk="0" h="787" w="80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088850" y="3612900"/>
              <a:ext cx="26775" cy="26800"/>
            </a:xfrm>
            <a:custGeom>
              <a:rect b="b" l="l" r="r" t="t"/>
              <a:pathLst>
                <a:path extrusionOk="0" h="1072" w="1071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982675" y="3689625"/>
              <a:ext cx="186925" cy="202975"/>
            </a:xfrm>
            <a:custGeom>
              <a:rect b="b" l="l" r="r" t="t"/>
              <a:pathLst>
                <a:path extrusionOk="0" h="8119" w="7477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>
            <a:off x="8947735" y="3255100"/>
            <a:ext cx="178106" cy="398940"/>
            <a:chOff x="2397075" y="3602200"/>
            <a:chExt cx="134725" cy="292650"/>
          </a:xfrm>
        </p:grpSpPr>
        <p:sp>
          <p:nvSpPr>
            <p:cNvPr id="470" name="Google Shape;470;p20"/>
            <p:cNvSpPr/>
            <p:nvPr/>
          </p:nvSpPr>
          <p:spPr>
            <a:xfrm>
              <a:off x="2460850" y="3602200"/>
              <a:ext cx="20100" cy="20100"/>
            </a:xfrm>
            <a:custGeom>
              <a:rect b="b" l="l" r="r" t="t"/>
              <a:pathLst>
                <a:path extrusionOk="0" h="804" w="804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2477800" y="3632075"/>
              <a:ext cx="19675" cy="20100"/>
            </a:xfrm>
            <a:custGeom>
              <a:rect b="b" l="l" r="r" t="t"/>
              <a:pathLst>
                <a:path extrusionOk="0" h="804" w="787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2441225" y="3625400"/>
              <a:ext cx="19650" cy="20075"/>
            </a:xfrm>
            <a:custGeom>
              <a:rect b="b" l="l" r="r" t="t"/>
              <a:pathLst>
                <a:path extrusionOk="0" h="803" w="786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2444350" y="365885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397075" y="3691850"/>
              <a:ext cx="134725" cy="203000"/>
            </a:xfrm>
            <a:custGeom>
              <a:rect b="b" l="l" r="r" t="t"/>
              <a:pathLst>
                <a:path extrusionOk="0" h="8120" w="5389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0"/>
          <p:cNvGrpSpPr/>
          <p:nvPr/>
        </p:nvGrpSpPr>
        <p:grpSpPr>
          <a:xfrm>
            <a:off x="2581850" y="3939524"/>
            <a:ext cx="246520" cy="383741"/>
            <a:chOff x="2717350" y="3603525"/>
            <a:chExt cx="186475" cy="281500"/>
          </a:xfrm>
        </p:grpSpPr>
        <p:sp>
          <p:nvSpPr>
            <p:cNvPr id="476" name="Google Shape;476;p20"/>
            <p:cNvSpPr/>
            <p:nvPr/>
          </p:nvSpPr>
          <p:spPr>
            <a:xfrm>
              <a:off x="2741875" y="3786425"/>
              <a:ext cx="60250" cy="35250"/>
            </a:xfrm>
            <a:custGeom>
              <a:rect b="b" l="l" r="r" t="t"/>
              <a:pathLst>
                <a:path extrusionOk="0" h="1410" w="241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820400" y="3718625"/>
              <a:ext cx="26775" cy="26775"/>
            </a:xfrm>
            <a:custGeom>
              <a:rect b="b" l="l" r="r" t="t"/>
              <a:pathLst>
                <a:path extrusionOk="0" h="1071" w="1071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2717350" y="3603525"/>
              <a:ext cx="186475" cy="281500"/>
            </a:xfrm>
            <a:custGeom>
              <a:rect b="b" l="l" r="r" t="t"/>
              <a:pathLst>
                <a:path extrusionOk="0" h="11260" w="7459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0"/>
          <p:cNvSpPr/>
          <p:nvPr/>
        </p:nvSpPr>
        <p:spPr>
          <a:xfrm>
            <a:off x="9383691" y="3279595"/>
            <a:ext cx="387478" cy="335143"/>
          </a:xfrm>
          <a:custGeom>
            <a:rect b="b" l="l" r="r" t="t"/>
            <a:pathLst>
              <a:path extrusionOk="0" h="9834" w="11724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0"/>
          <p:cNvGrpSpPr/>
          <p:nvPr/>
        </p:nvGrpSpPr>
        <p:grpSpPr>
          <a:xfrm>
            <a:off x="3024770" y="3949867"/>
            <a:ext cx="332053" cy="363054"/>
            <a:chOff x="3927075" y="3612900"/>
            <a:chExt cx="251175" cy="266325"/>
          </a:xfrm>
        </p:grpSpPr>
        <p:sp>
          <p:nvSpPr>
            <p:cNvPr id="482" name="Google Shape;482;p20"/>
            <p:cNvSpPr/>
            <p:nvPr/>
          </p:nvSpPr>
          <p:spPr>
            <a:xfrm>
              <a:off x="4031450" y="37262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3927075" y="3612900"/>
              <a:ext cx="251175" cy="266325"/>
            </a:xfrm>
            <a:custGeom>
              <a:rect b="b" l="l" r="r" t="t"/>
              <a:pathLst>
                <a:path extrusionOk="0" h="10653" w="10047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0"/>
          <p:cNvGrpSpPr/>
          <p:nvPr/>
        </p:nvGrpSpPr>
        <p:grpSpPr>
          <a:xfrm>
            <a:off x="3552875" y="4009464"/>
            <a:ext cx="336152" cy="347241"/>
            <a:chOff x="4324975" y="3617800"/>
            <a:chExt cx="254275" cy="254725"/>
          </a:xfrm>
        </p:grpSpPr>
        <p:sp>
          <p:nvSpPr>
            <p:cNvPr id="485" name="Google Shape;485;p20"/>
            <p:cNvSpPr/>
            <p:nvPr/>
          </p:nvSpPr>
          <p:spPr>
            <a:xfrm>
              <a:off x="4347275" y="3641900"/>
              <a:ext cx="186025" cy="230625"/>
            </a:xfrm>
            <a:custGeom>
              <a:rect b="b" l="l" r="r" t="t"/>
              <a:pathLst>
                <a:path extrusionOk="0" h="9225" w="7441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4324975" y="3727975"/>
              <a:ext cx="18750" cy="17875"/>
            </a:xfrm>
            <a:custGeom>
              <a:rect b="b" l="l" r="r" t="t"/>
              <a:pathLst>
                <a:path extrusionOk="0" h="715" w="75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529725" y="3617800"/>
              <a:ext cx="49525" cy="55800"/>
            </a:xfrm>
            <a:custGeom>
              <a:rect b="b" l="l" r="r" t="t"/>
              <a:pathLst>
                <a:path extrusionOk="0" h="2232" w="1981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20"/>
          <p:cNvGrpSpPr/>
          <p:nvPr/>
        </p:nvGrpSpPr>
        <p:grpSpPr>
          <a:xfrm>
            <a:off x="4086534" y="4075136"/>
            <a:ext cx="399872" cy="217737"/>
            <a:chOff x="4728650" y="3665975"/>
            <a:chExt cx="302475" cy="159725"/>
          </a:xfrm>
        </p:grpSpPr>
        <p:sp>
          <p:nvSpPr>
            <p:cNvPr id="489" name="Google Shape;489;p20"/>
            <p:cNvSpPr/>
            <p:nvPr/>
          </p:nvSpPr>
          <p:spPr>
            <a:xfrm>
              <a:off x="4728650" y="3665975"/>
              <a:ext cx="302475" cy="147225"/>
            </a:xfrm>
            <a:custGeom>
              <a:rect b="b" l="l" r="r" t="t"/>
              <a:pathLst>
                <a:path extrusionOk="0" h="5889" w="12099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4831700" y="3757875"/>
              <a:ext cx="125825" cy="67825"/>
            </a:xfrm>
            <a:custGeom>
              <a:rect b="b" l="l" r="r" t="t"/>
              <a:pathLst>
                <a:path extrusionOk="0" h="2713" w="5033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0"/>
          <p:cNvGrpSpPr/>
          <p:nvPr/>
        </p:nvGrpSpPr>
        <p:grpSpPr>
          <a:xfrm>
            <a:off x="4613200" y="4032296"/>
            <a:ext cx="382719" cy="282796"/>
            <a:chOff x="5164925" y="3642775"/>
            <a:chExt cx="289500" cy="207450"/>
          </a:xfrm>
        </p:grpSpPr>
        <p:sp>
          <p:nvSpPr>
            <p:cNvPr id="492" name="Google Shape;492;p20"/>
            <p:cNvSpPr/>
            <p:nvPr/>
          </p:nvSpPr>
          <p:spPr>
            <a:xfrm>
              <a:off x="5271975" y="3690075"/>
              <a:ext cx="79875" cy="79875"/>
            </a:xfrm>
            <a:custGeom>
              <a:rect b="b" l="l" r="r" t="t"/>
              <a:pathLst>
                <a:path extrusionOk="0" h="3195" w="3195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5368325" y="3670900"/>
              <a:ext cx="26775" cy="26325"/>
            </a:xfrm>
            <a:custGeom>
              <a:rect b="b" l="l" r="r" t="t"/>
              <a:pathLst>
                <a:path extrusionOk="0" h="1053" w="1071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5222000" y="3823900"/>
              <a:ext cx="26800" cy="26325"/>
            </a:xfrm>
            <a:custGeom>
              <a:rect b="b" l="l" r="r" t="t"/>
              <a:pathLst>
                <a:path extrusionOk="0" h="1053" w="1072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164925" y="3642775"/>
              <a:ext cx="289500" cy="202100"/>
            </a:xfrm>
            <a:custGeom>
              <a:rect b="b" l="l" r="r" t="t"/>
              <a:pathLst>
                <a:path extrusionOk="0" h="8084" w="1158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226475" y="3704350"/>
              <a:ext cx="182450" cy="104850"/>
            </a:xfrm>
            <a:custGeom>
              <a:rect b="b" l="l" r="r" t="t"/>
              <a:pathLst>
                <a:path extrusionOk="0" h="4194" w="7298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0"/>
          <p:cNvSpPr/>
          <p:nvPr/>
        </p:nvSpPr>
        <p:spPr>
          <a:xfrm>
            <a:off x="5213990" y="3946022"/>
            <a:ext cx="360939" cy="372154"/>
          </a:xfrm>
          <a:custGeom>
            <a:rect b="b" l="l" r="r" t="t"/>
            <a:pathLst>
              <a:path extrusionOk="0" h="10920" w="10921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0"/>
          <p:cNvSpPr/>
          <p:nvPr/>
        </p:nvSpPr>
        <p:spPr>
          <a:xfrm>
            <a:off x="5717809" y="3977943"/>
            <a:ext cx="334367" cy="308322"/>
          </a:xfrm>
          <a:custGeom>
            <a:rect b="b" l="l" r="r" t="t"/>
            <a:pathLst>
              <a:path extrusionOk="0" h="9047" w="10117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6195030" y="3967189"/>
            <a:ext cx="318470" cy="329826"/>
          </a:xfrm>
          <a:custGeom>
            <a:rect b="b" l="l" r="r" t="t"/>
            <a:pathLst>
              <a:path extrusionOk="0" h="9678" w="9636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0"/>
          <p:cNvSpPr/>
          <p:nvPr/>
        </p:nvSpPr>
        <p:spPr>
          <a:xfrm>
            <a:off x="6776032" y="3893463"/>
            <a:ext cx="351487" cy="362475"/>
          </a:xfrm>
          <a:custGeom>
            <a:rect b="b" l="l" r="r" t="t"/>
            <a:pathLst>
              <a:path extrusionOk="0" h="10636" w="10635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0"/>
          <p:cNvSpPr/>
          <p:nvPr/>
        </p:nvSpPr>
        <p:spPr>
          <a:xfrm>
            <a:off x="7285385" y="3893174"/>
            <a:ext cx="351487" cy="363054"/>
          </a:xfrm>
          <a:custGeom>
            <a:rect b="b" l="l" r="r" t="t"/>
            <a:pathLst>
              <a:path extrusionOk="0" h="10653" w="10635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0"/>
          <p:cNvSpPr/>
          <p:nvPr/>
        </p:nvSpPr>
        <p:spPr>
          <a:xfrm>
            <a:off x="7794738" y="3885624"/>
            <a:ext cx="340283" cy="420206"/>
          </a:xfrm>
          <a:custGeom>
            <a:rect b="b" l="l" r="r" t="t"/>
            <a:pathLst>
              <a:path extrusionOk="0" h="12330" w="10296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0"/>
          <p:cNvSpPr/>
          <p:nvPr/>
        </p:nvSpPr>
        <p:spPr>
          <a:xfrm>
            <a:off x="8408731" y="3942085"/>
            <a:ext cx="298441" cy="344344"/>
          </a:xfrm>
          <a:custGeom>
            <a:rect b="b" l="l" r="r" t="t"/>
            <a:pathLst>
              <a:path extrusionOk="0" h="10104" w="903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20"/>
          <p:cNvGrpSpPr/>
          <p:nvPr/>
        </p:nvGrpSpPr>
        <p:grpSpPr>
          <a:xfrm>
            <a:off x="8933824" y="3946516"/>
            <a:ext cx="327294" cy="334632"/>
            <a:chOff x="5717150" y="2098500"/>
            <a:chExt cx="247575" cy="245475"/>
          </a:xfrm>
        </p:grpSpPr>
        <p:sp>
          <p:nvSpPr>
            <p:cNvPr id="505" name="Google Shape;505;p20"/>
            <p:cNvSpPr/>
            <p:nvPr/>
          </p:nvSpPr>
          <p:spPr>
            <a:xfrm>
              <a:off x="5717150" y="2098500"/>
              <a:ext cx="135175" cy="132800"/>
            </a:xfrm>
            <a:custGeom>
              <a:rect b="b" l="l" r="r" t="t"/>
              <a:pathLst>
                <a:path extrusionOk="0" h="5312" w="5407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5857650" y="2158275"/>
              <a:ext cx="107075" cy="106075"/>
            </a:xfrm>
            <a:custGeom>
              <a:rect b="b" l="l" r="r" t="t"/>
              <a:pathLst>
                <a:path extrusionOk="0" h="4243" w="4283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5790750" y="2264450"/>
              <a:ext cx="80750" cy="79525"/>
            </a:xfrm>
            <a:custGeom>
              <a:rect b="b" l="l" r="r" t="t"/>
              <a:pathLst>
                <a:path extrusionOk="0" h="3181" w="323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20"/>
          <p:cNvSpPr/>
          <p:nvPr/>
        </p:nvSpPr>
        <p:spPr>
          <a:xfrm>
            <a:off x="9483441" y="3879488"/>
            <a:ext cx="283106" cy="390420"/>
          </a:xfrm>
          <a:custGeom>
            <a:rect b="b" l="l" r="r" t="t"/>
            <a:pathLst>
              <a:path extrusionOk="0" h="11456" w="8566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0"/>
          <p:cNvSpPr/>
          <p:nvPr/>
        </p:nvSpPr>
        <p:spPr>
          <a:xfrm>
            <a:off x="2519500" y="4678199"/>
            <a:ext cx="369169" cy="253623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0"/>
          <p:cNvSpPr/>
          <p:nvPr/>
        </p:nvSpPr>
        <p:spPr>
          <a:xfrm>
            <a:off x="3039790" y="4659044"/>
            <a:ext cx="299036" cy="291929"/>
          </a:xfrm>
          <a:custGeom>
            <a:rect b="b" l="l" r="r" t="t"/>
            <a:pathLst>
              <a:path extrusionOk="0" h="8566" w="9048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>
            <a:off x="3511298" y="4587442"/>
            <a:ext cx="352082" cy="317455"/>
            <a:chOff x="6435300" y="2742175"/>
            <a:chExt cx="266325" cy="232875"/>
          </a:xfrm>
        </p:grpSpPr>
        <p:sp>
          <p:nvSpPr>
            <p:cNvPr id="512" name="Google Shape;512;p20"/>
            <p:cNvSpPr/>
            <p:nvPr/>
          </p:nvSpPr>
          <p:spPr>
            <a:xfrm>
              <a:off x="6518275" y="2742175"/>
              <a:ext cx="183350" cy="232875"/>
            </a:xfrm>
            <a:custGeom>
              <a:rect b="b" l="l" r="r" t="t"/>
              <a:pathLst>
                <a:path extrusionOk="0" h="9315" w="7334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6435300" y="2825150"/>
              <a:ext cx="62925" cy="140075"/>
            </a:xfrm>
            <a:custGeom>
              <a:rect b="b" l="l" r="r" t="t"/>
              <a:pathLst>
                <a:path extrusionOk="0" h="5603" w="2517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0"/>
          <p:cNvGrpSpPr/>
          <p:nvPr/>
        </p:nvGrpSpPr>
        <p:grpSpPr>
          <a:xfrm>
            <a:off x="4558258" y="4666567"/>
            <a:ext cx="333805" cy="344208"/>
            <a:chOff x="674800" y="2146225"/>
            <a:chExt cx="252500" cy="252500"/>
          </a:xfrm>
        </p:grpSpPr>
        <p:sp>
          <p:nvSpPr>
            <p:cNvPr id="515" name="Google Shape;515;p20"/>
            <p:cNvSpPr/>
            <p:nvPr/>
          </p:nvSpPr>
          <p:spPr>
            <a:xfrm>
              <a:off x="727900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8345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34150" y="2315750"/>
              <a:ext cx="134275" cy="43275"/>
            </a:xfrm>
            <a:custGeom>
              <a:rect b="b" l="l" r="r" t="t"/>
              <a:pathLst>
                <a:path extrusionOk="0" h="1731" w="5371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674800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20"/>
          <p:cNvGrpSpPr/>
          <p:nvPr/>
        </p:nvGrpSpPr>
        <p:grpSpPr>
          <a:xfrm>
            <a:off x="5085306" y="4678053"/>
            <a:ext cx="333805" cy="344208"/>
            <a:chOff x="2164225" y="2146225"/>
            <a:chExt cx="252500" cy="252500"/>
          </a:xfrm>
        </p:grpSpPr>
        <p:sp>
          <p:nvSpPr>
            <p:cNvPr id="520" name="Google Shape;520;p20"/>
            <p:cNvSpPr/>
            <p:nvPr/>
          </p:nvSpPr>
          <p:spPr>
            <a:xfrm>
              <a:off x="2223100" y="2305925"/>
              <a:ext cx="134750" cy="43300"/>
            </a:xfrm>
            <a:custGeom>
              <a:rect b="b" l="l" r="r" t="t"/>
              <a:pathLst>
                <a:path extrusionOk="0" h="1732" w="539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2323475" y="2232775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2217300" y="2232775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2164225" y="2146225"/>
              <a:ext cx="252500" cy="252500"/>
            </a:xfrm>
            <a:custGeom>
              <a:rect b="b" l="l" r="r" t="t"/>
              <a:pathLst>
                <a:path extrusionOk="0" h="10100" w="1010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20"/>
          <p:cNvGrpSpPr/>
          <p:nvPr/>
        </p:nvGrpSpPr>
        <p:grpSpPr>
          <a:xfrm>
            <a:off x="4031217" y="4677826"/>
            <a:ext cx="334400" cy="344821"/>
            <a:chOff x="689975" y="1737200"/>
            <a:chExt cx="252950" cy="252950"/>
          </a:xfrm>
        </p:grpSpPr>
        <p:sp>
          <p:nvSpPr>
            <p:cNvPr id="525" name="Google Shape;525;p20"/>
            <p:cNvSpPr/>
            <p:nvPr/>
          </p:nvSpPr>
          <p:spPr>
            <a:xfrm>
              <a:off x="779200" y="1907050"/>
              <a:ext cx="79850" cy="26875"/>
            </a:xfrm>
            <a:custGeom>
              <a:rect b="b" l="l" r="r" t="t"/>
              <a:pathLst>
                <a:path extrusionOk="0" h="1075" w="3194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43050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39925" y="1799600"/>
              <a:ext cx="46875" cy="16575"/>
            </a:xfrm>
            <a:custGeom>
              <a:rect b="b" l="l" r="r" t="t"/>
              <a:pathLst>
                <a:path extrusionOk="0" h="663" w="1875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4967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46100" y="1799600"/>
              <a:ext cx="47300" cy="16575"/>
            </a:xfrm>
            <a:custGeom>
              <a:rect b="b" l="l" r="r" t="t"/>
              <a:pathLst>
                <a:path extrusionOk="0" h="663" w="1892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89975" y="1737200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5612075" y="4667702"/>
            <a:ext cx="334400" cy="344208"/>
            <a:chOff x="2961350" y="1740750"/>
            <a:chExt cx="252950" cy="252500"/>
          </a:xfrm>
        </p:grpSpPr>
        <p:sp>
          <p:nvSpPr>
            <p:cNvPr id="532" name="Google Shape;532;p20"/>
            <p:cNvSpPr/>
            <p:nvPr/>
          </p:nvSpPr>
          <p:spPr>
            <a:xfrm>
              <a:off x="3014425" y="1833100"/>
              <a:ext cx="40175" cy="39725"/>
            </a:xfrm>
            <a:custGeom>
              <a:rect b="b" l="l" r="r" t="t"/>
              <a:pathLst>
                <a:path extrusionOk="0" h="1589" w="1607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010850" y="1792950"/>
              <a:ext cx="58025" cy="28125"/>
            </a:xfrm>
            <a:custGeom>
              <a:rect b="b" l="l" r="r" t="t"/>
              <a:pathLst>
                <a:path extrusionOk="0" h="1125" w="2321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034500" y="1908025"/>
              <a:ext cx="106625" cy="32150"/>
            </a:xfrm>
            <a:custGeom>
              <a:rect b="b" l="l" r="r" t="t"/>
              <a:pathLst>
                <a:path extrusionOk="0" h="1286" w="4265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107200" y="1792675"/>
              <a:ext cx="58025" cy="27950"/>
            </a:xfrm>
            <a:custGeom>
              <a:rect b="b" l="l" r="r" t="t"/>
              <a:pathLst>
                <a:path extrusionOk="0" h="1118" w="2321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121050" y="1833100"/>
              <a:ext cx="40150" cy="39725"/>
            </a:xfrm>
            <a:custGeom>
              <a:rect b="b" l="l" r="r" t="t"/>
              <a:pathLst>
                <a:path extrusionOk="0" h="1589" w="1606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2961350" y="17407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0"/>
          <p:cNvSpPr/>
          <p:nvPr/>
        </p:nvSpPr>
        <p:spPr>
          <a:xfrm>
            <a:off x="6169754" y="4696827"/>
            <a:ext cx="333026" cy="343577"/>
          </a:xfrm>
          <a:custGeom>
            <a:rect b="b" l="l" r="r" t="t"/>
            <a:pathLst>
              <a:path extrusionOk="0" h="4202" w="5728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539" name="Google Shape;539;p20"/>
          <p:cNvGrpSpPr/>
          <p:nvPr/>
        </p:nvGrpSpPr>
        <p:grpSpPr>
          <a:xfrm>
            <a:off x="6696108" y="4616068"/>
            <a:ext cx="271902" cy="376448"/>
            <a:chOff x="4026550" y="3640100"/>
            <a:chExt cx="205675" cy="276150"/>
          </a:xfrm>
        </p:grpSpPr>
        <p:sp>
          <p:nvSpPr>
            <p:cNvPr id="540" name="Google Shape;540;p20"/>
            <p:cNvSpPr/>
            <p:nvPr/>
          </p:nvSpPr>
          <p:spPr>
            <a:xfrm>
              <a:off x="4119325" y="3640100"/>
              <a:ext cx="20100" cy="29925"/>
            </a:xfrm>
            <a:custGeom>
              <a:rect b="b" l="l" r="r" t="t"/>
              <a:pathLst>
                <a:path extrusionOk="0" h="1197" w="804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086325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152800" y="3656625"/>
              <a:ext cx="19650" cy="29900"/>
            </a:xfrm>
            <a:custGeom>
              <a:rect b="b" l="l" r="r" t="t"/>
              <a:pathLst>
                <a:path extrusionOk="0" h="1196" w="786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35925" y="3683375"/>
              <a:ext cx="186475" cy="129600"/>
            </a:xfrm>
            <a:custGeom>
              <a:rect b="b" l="l" r="r" t="t"/>
              <a:pathLst>
                <a:path extrusionOk="0" h="5184" w="7459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037250" y="3823000"/>
              <a:ext cx="186050" cy="59800"/>
            </a:xfrm>
            <a:custGeom>
              <a:rect b="b" l="l" r="r" t="t"/>
              <a:pathLst>
                <a:path extrusionOk="0" h="2392" w="7442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026550" y="3896150"/>
              <a:ext cx="205675" cy="20100"/>
            </a:xfrm>
            <a:custGeom>
              <a:rect b="b" l="l" r="r" t="t"/>
              <a:pathLst>
                <a:path extrusionOk="0" h="804" w="8227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20"/>
          <p:cNvSpPr/>
          <p:nvPr/>
        </p:nvSpPr>
        <p:spPr>
          <a:xfrm>
            <a:off x="7189931" y="4681983"/>
            <a:ext cx="319032" cy="36305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0"/>
          <p:cNvGrpSpPr/>
          <p:nvPr/>
        </p:nvGrpSpPr>
        <p:grpSpPr>
          <a:xfrm>
            <a:off x="7732713" y="4715303"/>
            <a:ext cx="351487" cy="294826"/>
            <a:chOff x="853250" y="4006875"/>
            <a:chExt cx="265875" cy="216275"/>
          </a:xfrm>
        </p:grpSpPr>
        <p:sp>
          <p:nvSpPr>
            <p:cNvPr id="548" name="Google Shape;548;p20"/>
            <p:cNvSpPr/>
            <p:nvPr/>
          </p:nvSpPr>
          <p:spPr>
            <a:xfrm>
              <a:off x="1016500" y="4006875"/>
              <a:ext cx="70950" cy="106525"/>
            </a:xfrm>
            <a:custGeom>
              <a:rect b="b" l="l" r="r" t="t"/>
              <a:pathLst>
                <a:path extrusionOk="0" h="4261" w="2838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53250" y="4036650"/>
              <a:ext cx="265875" cy="186500"/>
            </a:xfrm>
            <a:custGeom>
              <a:rect b="b" l="l" r="r" t="t"/>
              <a:pathLst>
                <a:path extrusionOk="0" h="7460" w="10635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0"/>
          <p:cNvGrpSpPr/>
          <p:nvPr/>
        </p:nvGrpSpPr>
        <p:grpSpPr>
          <a:xfrm>
            <a:off x="8910280" y="4680882"/>
            <a:ext cx="245925" cy="363668"/>
            <a:chOff x="1978675" y="3981800"/>
            <a:chExt cx="186025" cy="266775"/>
          </a:xfrm>
        </p:grpSpPr>
        <p:sp>
          <p:nvSpPr>
            <p:cNvPr id="551" name="Google Shape;551;p20"/>
            <p:cNvSpPr/>
            <p:nvPr/>
          </p:nvSpPr>
          <p:spPr>
            <a:xfrm>
              <a:off x="1978675" y="3982250"/>
              <a:ext cx="20075" cy="266325"/>
            </a:xfrm>
            <a:custGeom>
              <a:rect b="b" l="l" r="r" t="t"/>
              <a:pathLst>
                <a:path extrusionOk="0" h="10653" w="803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2012125" y="3981800"/>
              <a:ext cx="152575" cy="119575"/>
            </a:xfrm>
            <a:custGeom>
              <a:rect b="b" l="l" r="r" t="t"/>
              <a:pathLst>
                <a:path extrusionOk="0" h="4783" w="6103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0"/>
          <p:cNvSpPr/>
          <p:nvPr/>
        </p:nvSpPr>
        <p:spPr>
          <a:xfrm>
            <a:off x="8307296" y="4702315"/>
            <a:ext cx="317875" cy="322363"/>
          </a:xfrm>
          <a:custGeom>
            <a:rect b="b" l="l" r="r" t="t"/>
            <a:pathLst>
              <a:path extrusionOk="0" h="9459" w="9618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20"/>
          <p:cNvGrpSpPr/>
          <p:nvPr/>
        </p:nvGrpSpPr>
        <p:grpSpPr>
          <a:xfrm>
            <a:off x="9440020" y="4690326"/>
            <a:ext cx="333805" cy="344821"/>
            <a:chOff x="480325" y="3970200"/>
            <a:chExt cx="252500" cy="252950"/>
          </a:xfrm>
        </p:grpSpPr>
        <p:sp>
          <p:nvSpPr>
            <p:cNvPr id="555" name="Google Shape;555;p20"/>
            <p:cNvSpPr/>
            <p:nvPr/>
          </p:nvSpPr>
          <p:spPr>
            <a:xfrm>
              <a:off x="480325" y="3970200"/>
              <a:ext cx="252500" cy="252950"/>
            </a:xfrm>
            <a:custGeom>
              <a:rect b="b" l="l" r="r" t="t"/>
              <a:pathLst>
                <a:path extrusionOk="0" h="10118" w="1010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25300" y="41151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25300" y="3985375"/>
              <a:ext cx="92800" cy="92800"/>
            </a:xfrm>
            <a:custGeom>
              <a:rect b="b" l="l" r="r" t="t"/>
              <a:pathLst>
                <a:path extrusionOk="0" h="3712" w="3712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495050" y="398537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495050" y="4115625"/>
              <a:ext cx="93250" cy="92350"/>
            </a:xfrm>
            <a:custGeom>
              <a:rect b="b" l="l" r="r" t="t"/>
              <a:pathLst>
                <a:path extrusionOk="0" h="3694" w="373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0"/>
          <p:cNvSpPr/>
          <p:nvPr/>
        </p:nvSpPr>
        <p:spPr>
          <a:xfrm>
            <a:off x="2607371" y="5301169"/>
            <a:ext cx="193442" cy="308322"/>
          </a:xfrm>
          <a:custGeom>
            <a:rect b="b" l="l" r="r" t="t"/>
            <a:pathLst>
              <a:path extrusionOk="0" h="9047" w="5853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20"/>
          <p:cNvGrpSpPr/>
          <p:nvPr/>
        </p:nvGrpSpPr>
        <p:grpSpPr>
          <a:xfrm>
            <a:off x="3015743" y="5279931"/>
            <a:ext cx="334400" cy="344208"/>
            <a:chOff x="5745250" y="4378350"/>
            <a:chExt cx="252950" cy="252500"/>
          </a:xfrm>
        </p:grpSpPr>
        <p:sp>
          <p:nvSpPr>
            <p:cNvPr id="562" name="Google Shape;562;p20"/>
            <p:cNvSpPr/>
            <p:nvPr/>
          </p:nvSpPr>
          <p:spPr>
            <a:xfrm>
              <a:off x="5745250" y="4378350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20"/>
          <p:cNvGrpSpPr/>
          <p:nvPr/>
        </p:nvGrpSpPr>
        <p:grpSpPr>
          <a:xfrm>
            <a:off x="3525242" y="5284191"/>
            <a:ext cx="334400" cy="344821"/>
            <a:chOff x="6130650" y="4381475"/>
            <a:chExt cx="252950" cy="252950"/>
          </a:xfrm>
        </p:grpSpPr>
        <p:sp>
          <p:nvSpPr>
            <p:cNvPr id="565" name="Google Shape;565;p20"/>
            <p:cNvSpPr/>
            <p:nvPr/>
          </p:nvSpPr>
          <p:spPr>
            <a:xfrm>
              <a:off x="6130650" y="4381475"/>
              <a:ext cx="252950" cy="252950"/>
            </a:xfrm>
            <a:custGeom>
              <a:rect b="b" l="l" r="r" t="t"/>
              <a:pathLst>
                <a:path extrusionOk="0" h="10118" w="10118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266250" y="4488650"/>
              <a:ext cx="34375" cy="11325"/>
            </a:xfrm>
            <a:custGeom>
              <a:rect b="b" l="l" r="r" t="t"/>
              <a:pathLst>
                <a:path extrusionOk="0" h="453" w="1375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20"/>
          <p:cNvSpPr/>
          <p:nvPr/>
        </p:nvSpPr>
        <p:spPr>
          <a:xfrm>
            <a:off x="4032278" y="5299090"/>
            <a:ext cx="323196" cy="316740"/>
          </a:xfrm>
          <a:custGeom>
            <a:rect b="b" l="l" r="r" t="t"/>
            <a:pathLst>
              <a:path extrusionOk="0" h="9294" w="9779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20"/>
          <p:cNvGrpSpPr/>
          <p:nvPr/>
        </p:nvGrpSpPr>
        <p:grpSpPr>
          <a:xfrm>
            <a:off x="4533046" y="5307274"/>
            <a:ext cx="352082" cy="299802"/>
            <a:chOff x="6919750" y="1464650"/>
            <a:chExt cx="266325" cy="219925"/>
          </a:xfrm>
        </p:grpSpPr>
        <p:sp>
          <p:nvSpPr>
            <p:cNvPr id="569" name="Google Shape;569;p20"/>
            <p:cNvSpPr/>
            <p:nvPr/>
          </p:nvSpPr>
          <p:spPr>
            <a:xfrm>
              <a:off x="6919750" y="1464650"/>
              <a:ext cx="266325" cy="219925"/>
            </a:xfrm>
            <a:custGeom>
              <a:rect b="b" l="l" r="r" t="t"/>
              <a:pathLst>
                <a:path extrusionOk="0" h="8797" w="10653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7006275" y="1551175"/>
              <a:ext cx="93250" cy="93250"/>
            </a:xfrm>
            <a:custGeom>
              <a:rect b="b" l="l" r="r" t="t"/>
              <a:pathLst>
                <a:path extrusionOk="0" h="3730" w="373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0"/>
          <p:cNvGrpSpPr/>
          <p:nvPr/>
        </p:nvGrpSpPr>
        <p:grpSpPr>
          <a:xfrm>
            <a:off x="5059243" y="5282716"/>
            <a:ext cx="366855" cy="339948"/>
            <a:chOff x="4759875" y="1027050"/>
            <a:chExt cx="277500" cy="249375"/>
          </a:xfrm>
        </p:grpSpPr>
        <p:sp>
          <p:nvSpPr>
            <p:cNvPr id="572" name="Google Shape;572;p20"/>
            <p:cNvSpPr/>
            <p:nvPr/>
          </p:nvSpPr>
          <p:spPr>
            <a:xfrm>
              <a:off x="4885225" y="1027050"/>
              <a:ext cx="26800" cy="39725"/>
            </a:xfrm>
            <a:custGeom>
              <a:rect b="b" l="l" r="r" t="t"/>
              <a:pathLst>
                <a:path extrusionOk="0" h="1589" w="1072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4795575" y="1077025"/>
              <a:ext cx="206100" cy="159250"/>
            </a:xfrm>
            <a:custGeom>
              <a:rect b="b" l="l" r="r" t="t"/>
              <a:pathLst>
                <a:path extrusionOk="0" h="6370" w="8244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4815650" y="1249650"/>
              <a:ext cx="165950" cy="26775"/>
            </a:xfrm>
            <a:custGeom>
              <a:rect b="b" l="l" r="r" t="t"/>
              <a:pathLst>
                <a:path extrusionOk="0" h="1071" w="6638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4759875" y="1094425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009225" y="1094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0"/>
          <p:cNvGrpSpPr/>
          <p:nvPr/>
        </p:nvGrpSpPr>
        <p:grpSpPr>
          <a:xfrm>
            <a:off x="5600528" y="5266690"/>
            <a:ext cx="372738" cy="343186"/>
            <a:chOff x="3357900" y="1057675"/>
            <a:chExt cx="281950" cy="251750"/>
          </a:xfrm>
        </p:grpSpPr>
        <p:sp>
          <p:nvSpPr>
            <p:cNvPr id="578" name="Google Shape;578;p20"/>
            <p:cNvSpPr/>
            <p:nvPr/>
          </p:nvSpPr>
          <p:spPr>
            <a:xfrm>
              <a:off x="3357900" y="1064075"/>
              <a:ext cx="226625" cy="245350"/>
            </a:xfrm>
            <a:custGeom>
              <a:rect b="b" l="l" r="r" t="t"/>
              <a:pathLst>
                <a:path extrusionOk="0" h="9814" w="9065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593875" y="1188800"/>
              <a:ext cx="45975" cy="48375"/>
            </a:xfrm>
            <a:custGeom>
              <a:rect b="b" l="l" r="r" t="t"/>
              <a:pathLst>
                <a:path extrusionOk="0" h="1935" w="1839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562650" y="1057675"/>
              <a:ext cx="77200" cy="78325"/>
            </a:xfrm>
            <a:custGeom>
              <a:rect b="b" l="l" r="r" t="t"/>
              <a:pathLst>
                <a:path extrusionOk="0" h="3133" w="3088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0"/>
          <p:cNvGrpSpPr/>
          <p:nvPr/>
        </p:nvGrpSpPr>
        <p:grpSpPr>
          <a:xfrm>
            <a:off x="6163700" y="5251695"/>
            <a:ext cx="191095" cy="401974"/>
            <a:chOff x="3783900" y="1046675"/>
            <a:chExt cx="144550" cy="294875"/>
          </a:xfrm>
        </p:grpSpPr>
        <p:sp>
          <p:nvSpPr>
            <p:cNvPr id="582" name="Google Shape;582;p20"/>
            <p:cNvSpPr/>
            <p:nvPr/>
          </p:nvSpPr>
          <p:spPr>
            <a:xfrm>
              <a:off x="3783900" y="1046675"/>
              <a:ext cx="144550" cy="294875"/>
            </a:xfrm>
            <a:custGeom>
              <a:rect b="b" l="l" r="r" t="t"/>
              <a:pathLst>
                <a:path extrusionOk="0" h="11795" w="5782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821350" y="1161775"/>
              <a:ext cx="69625" cy="146325"/>
            </a:xfrm>
            <a:custGeom>
              <a:rect b="b" l="l" r="r" t="t"/>
              <a:pathLst>
                <a:path extrusionOk="0" h="5853" w="2785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20"/>
          <p:cNvSpPr/>
          <p:nvPr/>
        </p:nvSpPr>
        <p:spPr>
          <a:xfrm>
            <a:off x="6688739" y="5275929"/>
            <a:ext cx="257162" cy="363054"/>
          </a:xfrm>
          <a:custGeom>
            <a:rect b="b" l="l" r="r" t="t"/>
            <a:pathLst>
              <a:path extrusionOk="0" h="10653" w="7781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20"/>
          <p:cNvGrpSpPr/>
          <p:nvPr/>
        </p:nvGrpSpPr>
        <p:grpSpPr>
          <a:xfrm>
            <a:off x="7062980" y="5009078"/>
            <a:ext cx="552596" cy="674409"/>
            <a:chOff x="238550" y="1487175"/>
            <a:chExt cx="418000" cy="494725"/>
          </a:xfrm>
        </p:grpSpPr>
        <p:sp>
          <p:nvSpPr>
            <p:cNvPr id="586" name="Google Shape;586;p20"/>
            <p:cNvSpPr/>
            <p:nvPr/>
          </p:nvSpPr>
          <p:spPr>
            <a:xfrm>
              <a:off x="238550" y="1487175"/>
              <a:ext cx="184700" cy="358675"/>
            </a:xfrm>
            <a:custGeom>
              <a:rect b="b" l="l" r="r" t="t"/>
              <a:pathLst>
                <a:path extrusionOk="0" h="14347" w="7388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6300" y="1825750"/>
              <a:ext cx="60250" cy="20100"/>
            </a:xfrm>
            <a:custGeom>
              <a:rect b="b" l="l" r="r" t="t"/>
              <a:pathLst>
                <a:path extrusionOk="0" h="804" w="241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36600" y="1762400"/>
              <a:ext cx="146800" cy="146350"/>
            </a:xfrm>
            <a:custGeom>
              <a:rect b="b" l="l" r="r" t="t"/>
              <a:pathLst>
                <a:path extrusionOk="0" h="5854" w="5872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499950" y="192210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499950" y="1689250"/>
              <a:ext cx="20100" cy="59800"/>
            </a:xfrm>
            <a:custGeom>
              <a:rect b="b" l="l" r="r" t="t"/>
              <a:pathLst>
                <a:path extrusionOk="0" h="2392" w="804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399150" y="18895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564175" y="172537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399600" y="1724925"/>
              <a:ext cx="56675" cy="56675"/>
            </a:xfrm>
            <a:custGeom>
              <a:rect b="b" l="l" r="r" t="t"/>
              <a:pathLst>
                <a:path extrusionOk="0" h="2267" w="2267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64175" y="1889975"/>
              <a:ext cx="56250" cy="56675"/>
            </a:xfrm>
            <a:custGeom>
              <a:rect b="b" l="l" r="r" t="t"/>
              <a:pathLst>
                <a:path extrusionOk="0" h="2267" w="225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20"/>
          <p:cNvSpPr/>
          <p:nvPr/>
        </p:nvSpPr>
        <p:spPr>
          <a:xfrm>
            <a:off x="7732374" y="5409814"/>
            <a:ext cx="374490" cy="217396"/>
          </a:xfrm>
          <a:custGeom>
            <a:rect b="b" l="l" r="r" t="t"/>
            <a:pathLst>
              <a:path extrusionOk="0" h="6379" w="11331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0"/>
          <p:cNvSpPr/>
          <p:nvPr/>
        </p:nvSpPr>
        <p:spPr>
          <a:xfrm>
            <a:off x="8223836" y="5320580"/>
            <a:ext cx="352082" cy="376448"/>
          </a:xfrm>
          <a:custGeom>
            <a:rect b="b" l="l" r="r" t="t"/>
            <a:pathLst>
              <a:path extrusionOk="0" h="11046" w="10653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20"/>
          <p:cNvGrpSpPr/>
          <p:nvPr/>
        </p:nvGrpSpPr>
        <p:grpSpPr>
          <a:xfrm>
            <a:off x="8815358" y="5335837"/>
            <a:ext cx="364707" cy="363804"/>
            <a:chOff x="6010925" y="3998175"/>
            <a:chExt cx="275875" cy="266875"/>
          </a:xfrm>
        </p:grpSpPr>
        <p:sp>
          <p:nvSpPr>
            <p:cNvPr id="598" name="Google Shape;598;p20"/>
            <p:cNvSpPr/>
            <p:nvPr/>
          </p:nvSpPr>
          <p:spPr>
            <a:xfrm>
              <a:off x="6222525" y="3998175"/>
              <a:ext cx="64275" cy="58575"/>
            </a:xfrm>
            <a:custGeom>
              <a:rect b="b" l="l" r="r" t="t"/>
              <a:pathLst>
                <a:path extrusionOk="0" h="2343" w="2571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010925" y="4089600"/>
              <a:ext cx="85400" cy="77650"/>
            </a:xfrm>
            <a:custGeom>
              <a:rect b="b" l="l" r="r" t="t"/>
              <a:pathLst>
                <a:path extrusionOk="0" h="3106" w="3416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111825" y="4181175"/>
              <a:ext cx="80400" cy="83875"/>
            </a:xfrm>
            <a:custGeom>
              <a:rect b="b" l="l" r="r" t="t"/>
              <a:pathLst>
                <a:path extrusionOk="0" h="3355" w="3216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6086050" y="4013025"/>
              <a:ext cx="179325" cy="178900"/>
            </a:xfrm>
            <a:custGeom>
              <a:rect b="b" l="l" r="r" t="t"/>
              <a:pathLst>
                <a:path extrusionOk="0" h="7156" w="7173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6042775" y="4183750"/>
              <a:ext cx="57575" cy="47550"/>
            </a:xfrm>
            <a:custGeom>
              <a:rect b="b" l="l" r="r" t="t"/>
              <a:pathLst>
                <a:path extrusionOk="0" h="1902" w="2303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20"/>
          <p:cNvGrpSpPr/>
          <p:nvPr/>
        </p:nvGrpSpPr>
        <p:grpSpPr>
          <a:xfrm>
            <a:off x="9417554" y="5354462"/>
            <a:ext cx="352082" cy="308322"/>
            <a:chOff x="6866650" y="1038650"/>
            <a:chExt cx="266325" cy="226175"/>
          </a:xfrm>
        </p:grpSpPr>
        <p:sp>
          <p:nvSpPr>
            <p:cNvPr id="604" name="Google Shape;604;p20"/>
            <p:cNvSpPr/>
            <p:nvPr/>
          </p:nvSpPr>
          <p:spPr>
            <a:xfrm>
              <a:off x="6866650" y="1078350"/>
              <a:ext cx="39725" cy="186475"/>
            </a:xfrm>
            <a:custGeom>
              <a:rect b="b" l="l" r="r" t="t"/>
              <a:pathLst>
                <a:path extrusionOk="0" h="7459" w="1589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092800" y="1078350"/>
              <a:ext cx="40175" cy="186475"/>
            </a:xfrm>
            <a:custGeom>
              <a:rect b="b" l="l" r="r" t="t"/>
              <a:pathLst>
                <a:path extrusionOk="0" h="7459" w="1607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6919750" y="1038650"/>
              <a:ext cx="159700" cy="226175"/>
            </a:xfrm>
            <a:custGeom>
              <a:rect b="b" l="l" r="r" t="t"/>
              <a:pathLst>
                <a:path extrusionOk="0" h="9047" w="6388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155087" y="1990612"/>
            <a:ext cx="272497" cy="362441"/>
            <a:chOff x="2033075" y="2942475"/>
            <a:chExt cx="206125" cy="265875"/>
          </a:xfrm>
        </p:grpSpPr>
        <p:sp>
          <p:nvSpPr>
            <p:cNvPr id="608" name="Google Shape;608;p20"/>
            <p:cNvSpPr/>
            <p:nvPr/>
          </p:nvSpPr>
          <p:spPr>
            <a:xfrm>
              <a:off x="2033075" y="2942475"/>
              <a:ext cx="206125" cy="265875"/>
            </a:xfrm>
            <a:custGeom>
              <a:rect b="b" l="l" r="r" t="t"/>
              <a:pathLst>
                <a:path extrusionOk="0" h="10635" w="8245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2072775" y="306557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072775" y="3038825"/>
              <a:ext cx="43300" cy="13400"/>
            </a:xfrm>
            <a:custGeom>
              <a:rect b="b" l="l" r="r" t="t"/>
              <a:pathLst>
                <a:path extrusionOk="0" h="536" w="1732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2072775" y="3091900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2072775" y="3118650"/>
              <a:ext cx="126275" cy="13425"/>
            </a:xfrm>
            <a:custGeom>
              <a:rect b="b" l="l" r="r" t="t"/>
              <a:pathLst>
                <a:path extrusionOk="0" h="537" w="5051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072775" y="3145425"/>
              <a:ext cx="126275" cy="13400"/>
            </a:xfrm>
            <a:custGeom>
              <a:rect b="b" l="l" r="r" t="t"/>
              <a:pathLst>
                <a:path extrusionOk="0" h="536" w="5051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20"/>
          <p:cNvSpPr/>
          <p:nvPr/>
        </p:nvSpPr>
        <p:spPr>
          <a:xfrm>
            <a:off x="2519516" y="5931023"/>
            <a:ext cx="281917" cy="398327"/>
          </a:xfrm>
          <a:custGeom>
            <a:rect b="b" l="l" r="r" t="t"/>
            <a:pathLst>
              <a:path extrusionOk="0" h="11688" w="853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20"/>
          <p:cNvGrpSpPr/>
          <p:nvPr/>
        </p:nvGrpSpPr>
        <p:grpSpPr>
          <a:xfrm>
            <a:off x="3016802" y="5967014"/>
            <a:ext cx="325576" cy="362441"/>
            <a:chOff x="3081775" y="1061400"/>
            <a:chExt cx="246275" cy="265875"/>
          </a:xfrm>
        </p:grpSpPr>
        <p:sp>
          <p:nvSpPr>
            <p:cNvPr id="616" name="Google Shape;616;p20"/>
            <p:cNvSpPr/>
            <p:nvPr/>
          </p:nvSpPr>
          <p:spPr>
            <a:xfrm>
              <a:off x="3081775" y="1061400"/>
              <a:ext cx="246275" cy="225750"/>
            </a:xfrm>
            <a:custGeom>
              <a:rect b="b" l="l" r="r" t="t"/>
              <a:pathLst>
                <a:path extrusionOk="0" h="9030" w="9851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3121925" y="1287125"/>
              <a:ext cx="39725" cy="40150"/>
            </a:xfrm>
            <a:custGeom>
              <a:rect b="b" l="l" r="r" t="t"/>
              <a:pathLst>
                <a:path extrusionOk="0" h="1606" w="1589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268250" y="1287125"/>
              <a:ext cx="40150" cy="40150"/>
            </a:xfrm>
            <a:custGeom>
              <a:rect b="b" l="l" r="r" t="t"/>
              <a:pathLst>
                <a:path extrusionOk="0" h="1606" w="1606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0"/>
          <p:cNvGrpSpPr/>
          <p:nvPr/>
        </p:nvGrpSpPr>
        <p:grpSpPr>
          <a:xfrm>
            <a:off x="3556513" y="5780534"/>
            <a:ext cx="369202" cy="325941"/>
            <a:chOff x="2847150" y="1805000"/>
            <a:chExt cx="279275" cy="239100"/>
          </a:xfrm>
        </p:grpSpPr>
        <p:sp>
          <p:nvSpPr>
            <p:cNvPr id="620" name="Google Shape;620;p20"/>
            <p:cNvSpPr/>
            <p:nvPr/>
          </p:nvSpPr>
          <p:spPr>
            <a:xfrm>
              <a:off x="2847150" y="1805000"/>
              <a:ext cx="279275" cy="145450"/>
            </a:xfrm>
            <a:custGeom>
              <a:rect b="b" l="l" r="r" t="t"/>
              <a:pathLst>
                <a:path extrusionOk="0" h="5818" w="11171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2887300" y="1850950"/>
              <a:ext cx="199425" cy="193150"/>
            </a:xfrm>
            <a:custGeom>
              <a:rect b="b" l="l" r="r" t="t"/>
              <a:pathLst>
                <a:path extrusionOk="0" h="7726" w="7977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20"/>
          <p:cNvSpPr/>
          <p:nvPr/>
        </p:nvSpPr>
        <p:spPr>
          <a:xfrm>
            <a:off x="4138834" y="5830310"/>
            <a:ext cx="386850" cy="190371"/>
          </a:xfrm>
          <a:custGeom>
            <a:rect b="b" l="l" r="r" t="t"/>
            <a:pathLst>
              <a:path extrusionOk="0" h="5586" w="11705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20"/>
          <p:cNvGrpSpPr/>
          <p:nvPr/>
        </p:nvGrpSpPr>
        <p:grpSpPr>
          <a:xfrm>
            <a:off x="4742307" y="5953391"/>
            <a:ext cx="352082" cy="363054"/>
            <a:chOff x="6435300" y="1095300"/>
            <a:chExt cx="266325" cy="266325"/>
          </a:xfrm>
        </p:grpSpPr>
        <p:sp>
          <p:nvSpPr>
            <p:cNvPr id="624" name="Google Shape;624;p20"/>
            <p:cNvSpPr/>
            <p:nvPr/>
          </p:nvSpPr>
          <p:spPr>
            <a:xfrm>
              <a:off x="6444225" y="1095300"/>
              <a:ext cx="247150" cy="266325"/>
            </a:xfrm>
            <a:custGeom>
              <a:rect b="b" l="l" r="r" t="t"/>
              <a:pathLst>
                <a:path extrusionOk="0" h="10653" w="9886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6435300" y="1258125"/>
              <a:ext cx="79875" cy="20100"/>
            </a:xfrm>
            <a:custGeom>
              <a:rect b="b" l="l" r="r" t="t"/>
              <a:pathLst>
                <a:path extrusionOk="0" h="804" w="3195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6621325" y="1258125"/>
              <a:ext cx="80300" cy="20100"/>
            </a:xfrm>
            <a:custGeom>
              <a:rect b="b" l="l" r="r" t="t"/>
              <a:pathLst>
                <a:path extrusionOk="0" h="804" w="3212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20"/>
          <p:cNvSpPr/>
          <p:nvPr/>
        </p:nvSpPr>
        <p:spPr>
          <a:xfrm>
            <a:off x="5306157" y="5967579"/>
            <a:ext cx="246520" cy="331428"/>
          </a:xfrm>
          <a:custGeom>
            <a:rect b="b" l="l" r="r" t="t"/>
            <a:pathLst>
              <a:path extrusionOk="0" h="9725" w="7459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0"/>
          <p:cNvSpPr/>
          <p:nvPr/>
        </p:nvSpPr>
        <p:spPr>
          <a:xfrm>
            <a:off x="5766907" y="5939272"/>
            <a:ext cx="312554" cy="308935"/>
          </a:xfrm>
          <a:custGeom>
            <a:rect b="b" l="l" r="r" t="t"/>
            <a:pathLst>
              <a:path extrusionOk="0" h="9065" w="9457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20"/>
          <p:cNvGrpSpPr/>
          <p:nvPr/>
        </p:nvGrpSpPr>
        <p:grpSpPr>
          <a:xfrm>
            <a:off x="6295376" y="5948455"/>
            <a:ext cx="301350" cy="363054"/>
            <a:chOff x="4506525" y="1060950"/>
            <a:chExt cx="227950" cy="266325"/>
          </a:xfrm>
        </p:grpSpPr>
        <p:sp>
          <p:nvSpPr>
            <p:cNvPr id="630" name="Google Shape;630;p20"/>
            <p:cNvSpPr/>
            <p:nvPr/>
          </p:nvSpPr>
          <p:spPr>
            <a:xfrm>
              <a:off x="4603750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4623825" y="1143925"/>
              <a:ext cx="13425" cy="13400"/>
            </a:xfrm>
            <a:custGeom>
              <a:rect b="b" l="l" r="r" t="t"/>
              <a:pathLst>
                <a:path extrusionOk="0" h="536" w="537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4613575" y="1220650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4613575" y="1247425"/>
              <a:ext cx="13400" cy="12950"/>
            </a:xfrm>
            <a:custGeom>
              <a:rect b="b" l="l" r="r" t="t"/>
              <a:pathLst>
                <a:path extrusionOk="0" h="518" w="536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4613575" y="127060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4506525" y="1060950"/>
              <a:ext cx="227950" cy="266325"/>
            </a:xfrm>
            <a:custGeom>
              <a:rect b="b" l="l" r="r" t="t"/>
              <a:pathLst>
                <a:path extrusionOk="0" h="10653" w="9118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4613575" y="1160875"/>
              <a:ext cx="20100" cy="13400"/>
            </a:xfrm>
            <a:custGeom>
              <a:rect b="b" l="l" r="r" t="t"/>
              <a:pathLst>
                <a:path extrusionOk="0" h="536" w="804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20"/>
          <p:cNvSpPr/>
          <p:nvPr/>
        </p:nvSpPr>
        <p:spPr>
          <a:xfrm>
            <a:off x="6754423" y="5843143"/>
            <a:ext cx="386883" cy="126846"/>
          </a:xfrm>
          <a:custGeom>
            <a:rect b="b" l="l" r="r" t="t"/>
            <a:pathLst>
              <a:path extrusionOk="0" h="3722" w="11706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0"/>
          <p:cNvSpPr/>
          <p:nvPr/>
        </p:nvSpPr>
        <p:spPr>
          <a:xfrm>
            <a:off x="7751141" y="5797503"/>
            <a:ext cx="307266" cy="358181"/>
          </a:xfrm>
          <a:custGeom>
            <a:rect b="b" l="l" r="r" t="t"/>
            <a:pathLst>
              <a:path extrusionOk="0" h="10510" w="9297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20"/>
          <p:cNvGrpSpPr/>
          <p:nvPr/>
        </p:nvGrpSpPr>
        <p:grpSpPr>
          <a:xfrm>
            <a:off x="7301010" y="5797711"/>
            <a:ext cx="251246" cy="356340"/>
            <a:chOff x="867500" y="3647700"/>
            <a:chExt cx="190050" cy="261400"/>
          </a:xfrm>
        </p:grpSpPr>
        <p:sp>
          <p:nvSpPr>
            <p:cNvPr id="640" name="Google Shape;640;p20"/>
            <p:cNvSpPr/>
            <p:nvPr/>
          </p:nvSpPr>
          <p:spPr>
            <a:xfrm>
              <a:off x="923275" y="3796225"/>
              <a:ext cx="78525" cy="78975"/>
            </a:xfrm>
            <a:custGeom>
              <a:rect b="b" l="l" r="r" t="t"/>
              <a:pathLst>
                <a:path extrusionOk="0" h="3159" w="3141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888925" y="3762775"/>
              <a:ext cx="146775" cy="146325"/>
            </a:xfrm>
            <a:custGeom>
              <a:rect b="b" l="l" r="r" t="t"/>
              <a:pathLst>
                <a:path extrusionOk="0" h="5853" w="5871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980375" y="3647700"/>
              <a:ext cx="77175" cy="120450"/>
            </a:xfrm>
            <a:custGeom>
              <a:rect b="b" l="l" r="r" t="t"/>
              <a:pathLst>
                <a:path extrusionOk="0" h="4818" w="3087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867500" y="3647700"/>
              <a:ext cx="77200" cy="120450"/>
            </a:xfrm>
            <a:custGeom>
              <a:rect b="b" l="l" r="r" t="t"/>
              <a:pathLst>
                <a:path extrusionOk="0" h="4818" w="3088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912575" y="3647700"/>
              <a:ext cx="99925" cy="40175"/>
            </a:xfrm>
            <a:custGeom>
              <a:rect b="b" l="l" r="r" t="t"/>
              <a:pathLst>
                <a:path extrusionOk="0" h="1607" w="3997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20"/>
          <p:cNvSpPr/>
          <p:nvPr/>
        </p:nvSpPr>
        <p:spPr>
          <a:xfrm>
            <a:off x="8257587" y="5992956"/>
            <a:ext cx="356775" cy="308356"/>
          </a:xfrm>
          <a:custGeom>
            <a:rect b="b" l="l" r="r" t="t"/>
            <a:pathLst>
              <a:path extrusionOk="0" h="9048" w="10795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0"/>
          <p:cNvSpPr/>
          <p:nvPr/>
        </p:nvSpPr>
        <p:spPr>
          <a:xfrm>
            <a:off x="8859393" y="5991694"/>
            <a:ext cx="306671" cy="362134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20"/>
          <p:cNvGrpSpPr/>
          <p:nvPr/>
        </p:nvGrpSpPr>
        <p:grpSpPr>
          <a:xfrm>
            <a:off x="9443288" y="5981484"/>
            <a:ext cx="299598" cy="398327"/>
            <a:chOff x="3707175" y="1322350"/>
            <a:chExt cx="226625" cy="292200"/>
          </a:xfrm>
        </p:grpSpPr>
        <p:sp>
          <p:nvSpPr>
            <p:cNvPr id="648" name="Google Shape;648;p20"/>
            <p:cNvSpPr/>
            <p:nvPr/>
          </p:nvSpPr>
          <p:spPr>
            <a:xfrm>
              <a:off x="3707175" y="1322350"/>
              <a:ext cx="226625" cy="292200"/>
            </a:xfrm>
            <a:custGeom>
              <a:rect b="b" l="l" r="r" t="t"/>
              <a:pathLst>
                <a:path extrusionOk="0" h="11688" w="9065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880250" y="1415575"/>
              <a:ext cx="33475" cy="33050"/>
            </a:xfrm>
            <a:custGeom>
              <a:rect b="b" l="l" r="r" t="t"/>
              <a:pathLst>
                <a:path extrusionOk="0" h="1322" w="1339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500" y="4352600"/>
            <a:ext cx="1897924" cy="1262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>
            <p:ph type="title"/>
          </p:nvPr>
        </p:nvSpPr>
        <p:spPr>
          <a:xfrm>
            <a:off x="2908775" y="1465050"/>
            <a:ext cx="6233700" cy="53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title...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17890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A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25732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</a:t>
            </a: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496760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</a:t>
            </a: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73619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</a:t>
            </a: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9724150" y="37490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</a:t>
            </a: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178900" y="55016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2573250" y="55016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G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4967600" y="55016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H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361950" y="55016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9724150" y="5501650"/>
            <a:ext cx="21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Option J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8" name="Google Shape;1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75" y="2553125"/>
            <a:ext cx="1897926" cy="121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377" y="2619025"/>
            <a:ext cx="1969613" cy="113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6">
            <a:alphaModFix/>
          </a:blip>
          <a:srcRect b="7680" l="0" r="0" t="0"/>
          <a:stretch/>
        </p:blipFill>
        <p:spPr>
          <a:xfrm>
            <a:off x="7438075" y="2603625"/>
            <a:ext cx="1969624" cy="11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35827" y="2630875"/>
            <a:ext cx="1897925" cy="116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500" y="4352600"/>
            <a:ext cx="1969626" cy="109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9">
            <a:alphaModFix/>
          </a:blip>
          <a:srcRect b="12587" l="0" r="0" t="0"/>
          <a:stretch/>
        </p:blipFill>
        <p:spPr>
          <a:xfrm>
            <a:off x="7361950" y="4366275"/>
            <a:ext cx="2045748" cy="11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786" y="4366274"/>
            <a:ext cx="1969624" cy="11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0911" y="4365125"/>
            <a:ext cx="1897924" cy="114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>
            <a:hlinkClick action="ppaction://hlinksldjump" r:id="rId12"/>
          </p:cNvPr>
          <p:cNvSpPr/>
          <p:nvPr/>
        </p:nvSpPr>
        <p:spPr>
          <a:xfrm>
            <a:off x="168448" y="2510989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>
            <a:hlinkClick action="ppaction://hlinksldjump" r:id="rId13"/>
          </p:cNvPr>
          <p:cNvSpPr/>
          <p:nvPr/>
        </p:nvSpPr>
        <p:spPr>
          <a:xfrm>
            <a:off x="2549897" y="2510989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>
            <a:hlinkClick action="ppaction://hlinksldjump" r:id="rId14"/>
          </p:cNvPr>
          <p:cNvSpPr/>
          <p:nvPr/>
        </p:nvSpPr>
        <p:spPr>
          <a:xfrm>
            <a:off x="7312795" y="2510989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>
            <a:hlinkClick action="ppaction://hlinksldjump" r:id="rId15"/>
          </p:cNvPr>
          <p:cNvSpPr/>
          <p:nvPr/>
        </p:nvSpPr>
        <p:spPr>
          <a:xfrm>
            <a:off x="9694245" y="2510989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>
            <a:hlinkClick action="ppaction://hlinksldjump" r:id="rId16"/>
          </p:cNvPr>
          <p:cNvSpPr/>
          <p:nvPr/>
        </p:nvSpPr>
        <p:spPr>
          <a:xfrm>
            <a:off x="168448" y="4285246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>
            <a:hlinkClick action="ppaction://hlinksldjump" r:id="rId17"/>
          </p:cNvPr>
          <p:cNvSpPr/>
          <p:nvPr/>
        </p:nvSpPr>
        <p:spPr>
          <a:xfrm>
            <a:off x="2549897" y="4285246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>
            <a:hlinkClick action="ppaction://hlinksldjump" r:id="rId18"/>
          </p:cNvPr>
          <p:cNvSpPr/>
          <p:nvPr/>
        </p:nvSpPr>
        <p:spPr>
          <a:xfrm>
            <a:off x="4931346" y="4285246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>
            <a:hlinkClick action="ppaction://hlinksldjump" r:id="rId19"/>
          </p:cNvPr>
          <p:cNvSpPr/>
          <p:nvPr/>
        </p:nvSpPr>
        <p:spPr>
          <a:xfrm>
            <a:off x="7312795" y="4285246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>
            <a:hlinkClick action="ppaction://hlinksldjump" r:id="rId20"/>
          </p:cNvPr>
          <p:cNvSpPr/>
          <p:nvPr/>
        </p:nvSpPr>
        <p:spPr>
          <a:xfrm>
            <a:off x="9694245" y="4285246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>
            <a:hlinkClick action="ppaction://hlinksldjump" r:id="rId21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22">
            <a:alphaModFix/>
          </a:blip>
          <a:srcRect b="0" l="18903" r="70675" t="0"/>
          <a:stretch/>
        </p:blipFill>
        <p:spPr>
          <a:xfrm>
            <a:off x="4461019" y="1556900"/>
            <a:ext cx="32481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071063" y="2565588"/>
            <a:ext cx="1897927" cy="123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>
            <a:hlinkClick action="ppaction://hlinksldjump" r:id="rId24"/>
          </p:cNvPr>
          <p:cNvSpPr/>
          <p:nvPr/>
        </p:nvSpPr>
        <p:spPr>
          <a:xfrm>
            <a:off x="4950496" y="2531839"/>
            <a:ext cx="2167200" cy="1539600"/>
          </a:xfrm>
          <a:prstGeom prst="roundRect">
            <a:avLst>
              <a:gd fmla="val 5491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 txBox="1"/>
          <p:nvPr>
            <p:ph type="title"/>
          </p:nvPr>
        </p:nvSpPr>
        <p:spPr>
          <a:xfrm>
            <a:off x="196400" y="1383925"/>
            <a:ext cx="75510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A</a:t>
            </a:r>
            <a:endParaRPr/>
          </a:p>
        </p:txBody>
      </p:sp>
      <p:sp>
        <p:nvSpPr>
          <p:cNvPr id="205" name="Google Shape;205;p9"/>
          <p:cNvSpPr txBox="1"/>
          <p:nvPr>
            <p:ph idx="1" type="body"/>
          </p:nvPr>
        </p:nvSpPr>
        <p:spPr>
          <a:xfrm>
            <a:off x="7615275" y="2245825"/>
            <a:ext cx="4164000" cy="3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 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/>
          </a:p>
        </p:txBody>
      </p:sp>
      <p:sp>
        <p:nvSpPr>
          <p:cNvPr id="209" name="Google Shape;209;p9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10" name="Google Shape;21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0" y="2241023"/>
            <a:ext cx="7206876" cy="40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 txBox="1"/>
          <p:nvPr>
            <p:ph type="title"/>
          </p:nvPr>
        </p:nvSpPr>
        <p:spPr>
          <a:xfrm>
            <a:off x="196400" y="1383925"/>
            <a:ext cx="41658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B</a:t>
            </a:r>
            <a:endParaRPr/>
          </a:p>
        </p:txBody>
      </p:sp>
      <p:sp>
        <p:nvSpPr>
          <p:cNvPr id="219" name="Google Shape;219;p10"/>
          <p:cNvSpPr txBox="1"/>
          <p:nvPr>
            <p:ph idx="1" type="body"/>
          </p:nvPr>
        </p:nvSpPr>
        <p:spPr>
          <a:xfrm>
            <a:off x="270250" y="2765900"/>
            <a:ext cx="3968100" cy="328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24" name="Google Shape;22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300" y="1248412"/>
            <a:ext cx="7206877" cy="540702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"/>
          <p:cNvSpPr txBox="1"/>
          <p:nvPr>
            <p:ph type="title"/>
          </p:nvPr>
        </p:nvSpPr>
        <p:spPr>
          <a:xfrm>
            <a:off x="196400" y="1383925"/>
            <a:ext cx="41658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C</a:t>
            </a:r>
            <a:endParaRPr/>
          </a:p>
        </p:txBody>
      </p:sp>
      <p:sp>
        <p:nvSpPr>
          <p:cNvPr id="233" name="Google Shape;233;p11"/>
          <p:cNvSpPr txBox="1"/>
          <p:nvPr>
            <p:ph idx="1" type="body"/>
          </p:nvPr>
        </p:nvSpPr>
        <p:spPr>
          <a:xfrm>
            <a:off x="270250" y="2765900"/>
            <a:ext cx="3968100" cy="328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34" name="Google Shape;234;p11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 b="0" l="4495" r="4504" t="0"/>
          <a:stretch/>
        </p:blipFill>
        <p:spPr>
          <a:xfrm>
            <a:off x="4483075" y="1621250"/>
            <a:ext cx="3260427" cy="4777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>
            <p:ph idx="1" type="body"/>
          </p:nvPr>
        </p:nvSpPr>
        <p:spPr>
          <a:xfrm>
            <a:off x="7988225" y="1621200"/>
            <a:ext cx="3437100" cy="47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40" name="Google Shape;240;p11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"/>
          <p:cNvSpPr txBox="1"/>
          <p:nvPr>
            <p:ph type="title"/>
          </p:nvPr>
        </p:nvSpPr>
        <p:spPr>
          <a:xfrm>
            <a:off x="196400" y="1383925"/>
            <a:ext cx="65739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D</a:t>
            </a:r>
            <a:endParaRPr/>
          </a:p>
        </p:txBody>
      </p:sp>
      <p:sp>
        <p:nvSpPr>
          <p:cNvPr id="248" name="Google Shape;248;p12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/>
          </a:p>
        </p:txBody>
      </p:sp>
      <p:sp>
        <p:nvSpPr>
          <p:cNvPr id="251" name="Google Shape;251;p12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52" name="Google Shape;2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0" y="2424701"/>
            <a:ext cx="5329224" cy="37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>
            <p:ph idx="1" type="body"/>
          </p:nvPr>
        </p:nvSpPr>
        <p:spPr>
          <a:xfrm>
            <a:off x="8889425" y="2278950"/>
            <a:ext cx="2811000" cy="401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justo.</a:t>
            </a:r>
            <a:endParaRPr/>
          </a:p>
        </p:txBody>
      </p:sp>
      <p:sp>
        <p:nvSpPr>
          <p:cNvPr id="254" name="Google Shape;254;p12"/>
          <p:cNvSpPr txBox="1"/>
          <p:nvPr>
            <p:ph idx="1" type="body"/>
          </p:nvPr>
        </p:nvSpPr>
        <p:spPr>
          <a:xfrm>
            <a:off x="5841425" y="2278950"/>
            <a:ext cx="2811000" cy="401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justo.</a:t>
            </a:r>
            <a:endParaRPr/>
          </a:p>
        </p:txBody>
      </p:sp>
      <p:sp>
        <p:nvSpPr>
          <p:cNvPr id="255" name="Google Shape;255;p12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3">
            <a:alphaModFix/>
          </a:blip>
          <a:srcRect b="41305" l="0" r="0" t="29386"/>
          <a:stretch/>
        </p:blipFill>
        <p:spPr>
          <a:xfrm>
            <a:off x="180750" y="1231522"/>
            <a:ext cx="11610301" cy="22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 txBox="1"/>
          <p:nvPr>
            <p:ph type="title"/>
          </p:nvPr>
        </p:nvSpPr>
        <p:spPr>
          <a:xfrm>
            <a:off x="180750" y="3667175"/>
            <a:ext cx="116103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E</a:t>
            </a:r>
            <a:endParaRPr/>
          </a:p>
        </p:txBody>
      </p:sp>
      <p:sp>
        <p:nvSpPr>
          <p:cNvPr id="264" name="Google Shape;264;p13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65" name="Google Shape;265;p13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66" name="Google Shape;266;p13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/>
          </a:p>
        </p:txBody>
      </p:sp>
      <p:sp>
        <p:nvSpPr>
          <p:cNvPr id="267" name="Google Shape;267;p13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sp>
        <p:nvSpPr>
          <p:cNvPr id="268" name="Google Shape;268;p13"/>
          <p:cNvSpPr txBox="1"/>
          <p:nvPr>
            <p:ph idx="1" type="body"/>
          </p:nvPr>
        </p:nvSpPr>
        <p:spPr>
          <a:xfrm>
            <a:off x="180850" y="4379075"/>
            <a:ext cx="11610300" cy="212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69" name="Google Shape;269;p13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"/>
          <p:cNvSpPr txBox="1"/>
          <p:nvPr>
            <p:ph type="title"/>
          </p:nvPr>
        </p:nvSpPr>
        <p:spPr>
          <a:xfrm>
            <a:off x="196400" y="1383925"/>
            <a:ext cx="75510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F</a:t>
            </a:r>
            <a:endParaRPr/>
          </a:p>
        </p:txBody>
      </p:sp>
      <p:sp>
        <p:nvSpPr>
          <p:cNvPr id="277" name="Google Shape;277;p14"/>
          <p:cNvSpPr txBox="1"/>
          <p:nvPr>
            <p:ph idx="1" type="body"/>
          </p:nvPr>
        </p:nvSpPr>
        <p:spPr>
          <a:xfrm>
            <a:off x="7615275" y="2245825"/>
            <a:ext cx="4164000" cy="398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 F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196400" y="2241023"/>
            <a:ext cx="7206876" cy="405387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/>
          <p:nvPr/>
        </p:nvSpPr>
        <p:spPr>
          <a:xfrm>
            <a:off x="0" y="1045825"/>
            <a:ext cx="11971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5"/>
          <p:cNvSpPr txBox="1"/>
          <p:nvPr>
            <p:ph type="title"/>
          </p:nvPr>
        </p:nvSpPr>
        <p:spPr>
          <a:xfrm>
            <a:off x="196400" y="1383925"/>
            <a:ext cx="41658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title for option G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270250" y="2765900"/>
            <a:ext cx="3968100" cy="3288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consectetuer adipiscing elit. Aenean commodo ligula eget dolor. Aenean massa.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Cum sociis natoque penatibus et magnis dis parturient montes, nascetur ridiculus mus. Donec quam felis, ultricies nec, pellentesque eu, pretium quis, sem.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Nulla consequat massa quis enim. Donec pede justo, fringilla vel, aliquet nec, vulputate eget, arcu. In enim justo, rhoncus ut, imperdiet a, venenatis vitae, justo. 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924027" y="120316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3615521" y="117594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Tabs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6321427" y="119100"/>
            <a:ext cx="18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Option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399261" y="621795"/>
            <a:ext cx="64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type something here…</a:t>
            </a:r>
            <a:endParaRPr/>
          </a:p>
        </p:txBody>
      </p:sp>
      <p:pic>
        <p:nvPicPr>
          <p:cNvPr id="296" name="Google Shape;296;p15"/>
          <p:cNvPicPr preferRelativeResize="0"/>
          <p:nvPr/>
        </p:nvPicPr>
        <p:blipFill rotWithShape="1">
          <a:blip r:embed="rId3">
            <a:alphaModFix/>
          </a:blip>
          <a:srcRect b="0" l="5547" r="5547" t="0"/>
          <a:stretch/>
        </p:blipFill>
        <p:spPr>
          <a:xfrm>
            <a:off x="4572300" y="1248412"/>
            <a:ext cx="7206876" cy="540702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>
            <a:hlinkClick action="ppaction://hlinksldjump" r:id="rId4"/>
          </p:cNvPr>
          <p:cNvSpPr/>
          <p:nvPr/>
        </p:nvSpPr>
        <p:spPr>
          <a:xfrm>
            <a:off x="5862075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>
            <a:hlinkClick action="ppaction://hlinksldjump" r:id="rId5"/>
          </p:cNvPr>
          <p:cNvSpPr/>
          <p:nvPr/>
        </p:nvSpPr>
        <p:spPr>
          <a:xfrm>
            <a:off x="8505150" y="82575"/>
            <a:ext cx="440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757070"/>
      </a:lt2>
      <a:accent1>
        <a:srgbClr val="FBBC05"/>
      </a:accent1>
      <a:accent2>
        <a:srgbClr val="EA4335"/>
      </a:accent2>
      <a:accent3>
        <a:srgbClr val="34A853"/>
      </a:accent3>
      <a:accent4>
        <a:srgbClr val="4285F4"/>
      </a:accent4>
      <a:accent5>
        <a:srgbClr val="7248B9"/>
      </a:accent5>
      <a:accent6>
        <a:srgbClr val="D6297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